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302" r:id="rId6"/>
    <p:sldId id="261" r:id="rId7"/>
    <p:sldId id="300" r:id="rId8"/>
    <p:sldId id="301" r:id="rId9"/>
    <p:sldId id="262" r:id="rId10"/>
    <p:sldId id="306" r:id="rId11"/>
    <p:sldId id="307" r:id="rId12"/>
    <p:sldId id="278" r:id="rId13"/>
    <p:sldId id="303" r:id="rId14"/>
    <p:sldId id="304" r:id="rId15"/>
    <p:sldId id="305" r:id="rId16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8"/>
    </p:embeddedFont>
    <p:embeddedFont>
      <p:font typeface="Dosis" pitchFamily="2" charset="77"/>
      <p:regular r:id="rId19"/>
      <p:bold r:id="rId20"/>
    </p:embeddedFont>
    <p:embeddedFont>
      <p:font typeface="Mako" pitchFamily="2" charset="77"/>
      <p:regular r:id="rId21"/>
    </p:embeddedFont>
    <p:embeddedFont>
      <p:font typeface="Roboto Condensed Light" panose="020F0302020204030204" pitchFamily="34" charset="0"/>
      <p:regular r:id="rId22"/>
      <p: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F02A20-CE8F-4295-9785-A38B1ECD3AF1}">
  <a:tblStyle styleId="{B4F02A20-CE8F-4295-9785-A38B1ECD3A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42"/>
    <p:restoredTop sz="94775"/>
  </p:normalViewPr>
  <p:slideViewPr>
    <p:cSldViewPr snapToGrid="0">
      <p:cViewPr varScale="1">
        <p:scale>
          <a:sx n="103" d="100"/>
          <a:sy n="103" d="100"/>
        </p:scale>
        <p:origin x="176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d986669f0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d986669f0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4">
          <a:extLst>
            <a:ext uri="{FF2B5EF4-FFF2-40B4-BE49-F238E27FC236}">
              <a16:creationId xmlns:a16="http://schemas.microsoft.com/office/drawing/2014/main" id="{762AE934-6934-DE5D-62A9-149E47AC2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d991f2972e_0_323:notes">
            <a:extLst>
              <a:ext uri="{FF2B5EF4-FFF2-40B4-BE49-F238E27FC236}">
                <a16:creationId xmlns:a16="http://schemas.microsoft.com/office/drawing/2014/main" id="{44E188BA-B8A0-FE08-D846-D1DEF0228A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d991f2972e_0_323:notes">
            <a:extLst>
              <a:ext uri="{FF2B5EF4-FFF2-40B4-BE49-F238E27FC236}">
                <a16:creationId xmlns:a16="http://schemas.microsoft.com/office/drawing/2014/main" id="{BD09E75B-E581-9554-3B59-01EB01DEF4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0488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4">
          <a:extLst>
            <a:ext uri="{FF2B5EF4-FFF2-40B4-BE49-F238E27FC236}">
              <a16:creationId xmlns:a16="http://schemas.microsoft.com/office/drawing/2014/main" id="{588C6DCA-726B-1C9F-80E7-DAAB3A626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d991f2972e_0_323:notes">
            <a:extLst>
              <a:ext uri="{FF2B5EF4-FFF2-40B4-BE49-F238E27FC236}">
                <a16:creationId xmlns:a16="http://schemas.microsoft.com/office/drawing/2014/main" id="{1B936BC5-CFDC-FD92-12BE-44B5DED5EC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d991f2972e_0_323:notes">
            <a:extLst>
              <a:ext uri="{FF2B5EF4-FFF2-40B4-BE49-F238E27FC236}">
                <a16:creationId xmlns:a16="http://schemas.microsoft.com/office/drawing/2014/main" id="{54AF827A-C51A-4308-A505-F72ED201C3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3967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d991f2972e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d991f2972e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>
          <a:extLst>
            <a:ext uri="{FF2B5EF4-FFF2-40B4-BE49-F238E27FC236}">
              <a16:creationId xmlns:a16="http://schemas.microsoft.com/office/drawing/2014/main" id="{79C31D60-3B7B-6A80-467B-A36D0A44C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d991f2972e_0_659:notes">
            <a:extLst>
              <a:ext uri="{FF2B5EF4-FFF2-40B4-BE49-F238E27FC236}">
                <a16:creationId xmlns:a16="http://schemas.microsoft.com/office/drawing/2014/main" id="{7269DACF-0FA2-672E-212B-85BE7DFC2E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d991f2972e_0_659:notes">
            <a:extLst>
              <a:ext uri="{FF2B5EF4-FFF2-40B4-BE49-F238E27FC236}">
                <a16:creationId xmlns:a16="http://schemas.microsoft.com/office/drawing/2014/main" id="{C54EC8D2-0A1B-D7F1-0BDC-235E3BAEE5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6238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>
          <a:extLst>
            <a:ext uri="{FF2B5EF4-FFF2-40B4-BE49-F238E27FC236}">
              <a16:creationId xmlns:a16="http://schemas.microsoft.com/office/drawing/2014/main" id="{05636FB5-D876-F41B-8F50-204567416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99f2f57a71_0_217:notes">
            <a:extLst>
              <a:ext uri="{FF2B5EF4-FFF2-40B4-BE49-F238E27FC236}">
                <a16:creationId xmlns:a16="http://schemas.microsoft.com/office/drawing/2014/main" id="{66DD5155-CE3A-ED15-6130-6D9346F17F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99f2f57a71_0_217:notes">
            <a:extLst>
              <a:ext uri="{FF2B5EF4-FFF2-40B4-BE49-F238E27FC236}">
                <a16:creationId xmlns:a16="http://schemas.microsoft.com/office/drawing/2014/main" id="{D4F9B207-4C8E-A0F4-93AE-24C7AA27CB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6100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>
          <a:extLst>
            <a:ext uri="{FF2B5EF4-FFF2-40B4-BE49-F238E27FC236}">
              <a16:creationId xmlns:a16="http://schemas.microsoft.com/office/drawing/2014/main" id="{09DE986C-83EC-D35D-50EC-51CC871CD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99f2f57a71_0_217:notes">
            <a:extLst>
              <a:ext uri="{FF2B5EF4-FFF2-40B4-BE49-F238E27FC236}">
                <a16:creationId xmlns:a16="http://schemas.microsoft.com/office/drawing/2014/main" id="{1411963E-6CA8-7BA5-75B5-A4E6B33EC0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99f2f57a71_0_217:notes">
            <a:extLst>
              <a:ext uri="{FF2B5EF4-FFF2-40B4-BE49-F238E27FC236}">
                <a16:creationId xmlns:a16="http://schemas.microsoft.com/office/drawing/2014/main" id="{EE4AB99C-E652-168B-229F-8D4DC424FE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571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d986669f0b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d986669f0b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Google Shape;1641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3">
          <a:extLst>
            <a:ext uri="{FF2B5EF4-FFF2-40B4-BE49-F238E27FC236}">
              <a16:creationId xmlns:a16="http://schemas.microsoft.com/office/drawing/2014/main" id="{313D1C9B-13D8-50AF-6FB7-E3A78186A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gd991f2972e_0_311:notes">
            <a:extLst>
              <a:ext uri="{FF2B5EF4-FFF2-40B4-BE49-F238E27FC236}">
                <a16:creationId xmlns:a16="http://schemas.microsoft.com/office/drawing/2014/main" id="{F71E3A7F-4109-B5D5-FEEA-628D055FA4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" name="Google Shape;1655;gd991f2972e_0_311:notes">
            <a:extLst>
              <a:ext uri="{FF2B5EF4-FFF2-40B4-BE49-F238E27FC236}">
                <a16:creationId xmlns:a16="http://schemas.microsoft.com/office/drawing/2014/main" id="{B6A866F7-9B1C-1197-BD3B-F8B01422CC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7660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gd991f2972e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" name="Google Shape;1655;gd991f2972e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3">
          <a:extLst>
            <a:ext uri="{FF2B5EF4-FFF2-40B4-BE49-F238E27FC236}">
              <a16:creationId xmlns:a16="http://schemas.microsoft.com/office/drawing/2014/main" id="{9F875798-54B8-868A-84C2-791471935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gd991f2972e_0_311:notes">
            <a:extLst>
              <a:ext uri="{FF2B5EF4-FFF2-40B4-BE49-F238E27FC236}">
                <a16:creationId xmlns:a16="http://schemas.microsoft.com/office/drawing/2014/main" id="{E567E6CE-E5C1-D48C-5144-122B4A4B73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" name="Google Shape;1655;gd991f2972e_0_311:notes">
            <a:extLst>
              <a:ext uri="{FF2B5EF4-FFF2-40B4-BE49-F238E27FC236}">
                <a16:creationId xmlns:a16="http://schemas.microsoft.com/office/drawing/2014/main" id="{979A7A51-ACB2-9387-CAE7-8C6C186829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787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>
          <a:extLst>
            <a:ext uri="{FF2B5EF4-FFF2-40B4-BE49-F238E27FC236}">
              <a16:creationId xmlns:a16="http://schemas.microsoft.com/office/drawing/2014/main" id="{408D5201-2E29-010C-CB7B-5C7E1A13F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99f2f57a71_0_217:notes">
            <a:extLst>
              <a:ext uri="{FF2B5EF4-FFF2-40B4-BE49-F238E27FC236}">
                <a16:creationId xmlns:a16="http://schemas.microsoft.com/office/drawing/2014/main" id="{8098CC7E-D523-4EDA-62CC-404BB604F4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99f2f57a71_0_217:notes">
            <a:extLst>
              <a:ext uri="{FF2B5EF4-FFF2-40B4-BE49-F238E27FC236}">
                <a16:creationId xmlns:a16="http://schemas.microsoft.com/office/drawing/2014/main" id="{A967E2E0-B765-6664-86AF-4868655A6E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4973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d991f2972e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d991f2972e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72961" y="539364"/>
            <a:ext cx="4645945" cy="4065043"/>
            <a:chOff x="-72961" y="539364"/>
            <a:chExt cx="4645945" cy="4065043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72950" y="539364"/>
              <a:ext cx="4645925" cy="1161538"/>
              <a:chOff x="-72950" y="539364"/>
              <a:chExt cx="4645925" cy="1161538"/>
            </a:xfrm>
          </p:grpSpPr>
          <p:grpSp>
            <p:nvGrpSpPr>
              <p:cNvPr id="11" name="Google Shape;11;p2"/>
              <p:cNvGrpSpPr/>
              <p:nvPr/>
            </p:nvGrpSpPr>
            <p:grpSpPr>
              <a:xfrm>
                <a:off x="507883" y="1120101"/>
                <a:ext cx="3484280" cy="580713"/>
                <a:chOff x="0" y="0"/>
                <a:chExt cx="3983400" cy="663900"/>
              </a:xfrm>
            </p:grpSpPr>
            <p:sp>
              <p:nvSpPr>
                <p:cNvPr id="12" name="Google Shape;12;p2"/>
                <p:cNvSpPr/>
                <p:nvPr/>
              </p:nvSpPr>
              <p:spPr>
                <a:xfrm>
                  <a:off x="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13;p2"/>
                <p:cNvSpPr/>
                <p:nvPr/>
              </p:nvSpPr>
              <p:spPr>
                <a:xfrm>
                  <a:off x="6639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14;p2"/>
                <p:cNvSpPr/>
                <p:nvPr/>
              </p:nvSpPr>
              <p:spPr>
                <a:xfrm>
                  <a:off x="13278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15;p2"/>
                <p:cNvSpPr/>
                <p:nvPr/>
              </p:nvSpPr>
              <p:spPr>
                <a:xfrm>
                  <a:off x="19917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26556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33195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" name="Google Shape;18;p2"/>
              <p:cNvGrpSpPr/>
              <p:nvPr/>
            </p:nvGrpSpPr>
            <p:grpSpPr>
              <a:xfrm>
                <a:off x="507883" y="539401"/>
                <a:ext cx="3484280" cy="580713"/>
                <a:chOff x="0" y="0"/>
                <a:chExt cx="3983400" cy="663900"/>
              </a:xfrm>
            </p:grpSpPr>
            <p:sp>
              <p:nvSpPr>
                <p:cNvPr id="19" name="Google Shape;19;p2"/>
                <p:cNvSpPr/>
                <p:nvPr/>
              </p:nvSpPr>
              <p:spPr>
                <a:xfrm>
                  <a:off x="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6639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13278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19917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26556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33195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" name="Google Shape;25;p2"/>
              <p:cNvSpPr/>
              <p:nvPr/>
            </p:nvSpPr>
            <p:spPr>
              <a:xfrm>
                <a:off x="3992175" y="1120101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3992175" y="539364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-72950" y="539364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-72950" y="1120051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29;p2"/>
            <p:cNvGrpSpPr/>
            <p:nvPr/>
          </p:nvGrpSpPr>
          <p:grpSpPr>
            <a:xfrm>
              <a:off x="-72961" y="1700802"/>
              <a:ext cx="4645945" cy="2903605"/>
              <a:chOff x="-72961" y="1700802"/>
              <a:chExt cx="4645945" cy="2903605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3992183" y="1700802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992183" y="2281503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992183" y="286220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992183" y="3442906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992183" y="4023607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" name="Google Shape;35;p2"/>
              <p:cNvGrpSpPr/>
              <p:nvPr/>
            </p:nvGrpSpPr>
            <p:grpSpPr>
              <a:xfrm>
                <a:off x="507883" y="1700802"/>
                <a:ext cx="3484280" cy="580713"/>
                <a:chOff x="0" y="0"/>
                <a:chExt cx="3983400" cy="663900"/>
              </a:xfrm>
            </p:grpSpPr>
            <p:sp>
              <p:nvSpPr>
                <p:cNvPr id="36" name="Google Shape;36;p2"/>
                <p:cNvSpPr/>
                <p:nvPr/>
              </p:nvSpPr>
              <p:spPr>
                <a:xfrm>
                  <a:off x="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6639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13278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19917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26556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33195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" name="Google Shape;42;p2"/>
              <p:cNvGrpSpPr/>
              <p:nvPr/>
            </p:nvGrpSpPr>
            <p:grpSpPr>
              <a:xfrm>
                <a:off x="507883" y="2281503"/>
                <a:ext cx="3484280" cy="580713"/>
                <a:chOff x="0" y="0"/>
                <a:chExt cx="3983400" cy="663900"/>
              </a:xfrm>
            </p:grpSpPr>
            <p:sp>
              <p:nvSpPr>
                <p:cNvPr id="43" name="Google Shape;43;p2"/>
                <p:cNvSpPr/>
                <p:nvPr/>
              </p:nvSpPr>
              <p:spPr>
                <a:xfrm>
                  <a:off x="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6639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13278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19917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26556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33195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" name="Google Shape;49;p2"/>
              <p:cNvGrpSpPr/>
              <p:nvPr/>
            </p:nvGrpSpPr>
            <p:grpSpPr>
              <a:xfrm>
                <a:off x="507883" y="2862205"/>
                <a:ext cx="3484280" cy="580713"/>
                <a:chOff x="0" y="0"/>
                <a:chExt cx="3983400" cy="663900"/>
              </a:xfrm>
            </p:grpSpPr>
            <p:sp>
              <p:nvSpPr>
                <p:cNvPr id="50" name="Google Shape;50;p2"/>
                <p:cNvSpPr/>
                <p:nvPr/>
              </p:nvSpPr>
              <p:spPr>
                <a:xfrm>
                  <a:off x="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6639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13278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19917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26556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33195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" name="Google Shape;56;p2"/>
              <p:cNvGrpSpPr/>
              <p:nvPr/>
            </p:nvGrpSpPr>
            <p:grpSpPr>
              <a:xfrm>
                <a:off x="507883" y="3442906"/>
                <a:ext cx="3484280" cy="580713"/>
                <a:chOff x="0" y="0"/>
                <a:chExt cx="3983400" cy="663900"/>
              </a:xfrm>
            </p:grpSpPr>
            <p:sp>
              <p:nvSpPr>
                <p:cNvPr id="57" name="Google Shape;57;p2"/>
                <p:cNvSpPr/>
                <p:nvPr/>
              </p:nvSpPr>
              <p:spPr>
                <a:xfrm>
                  <a:off x="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6639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13278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19917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6556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33195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" name="Google Shape;63;p2"/>
              <p:cNvGrpSpPr/>
              <p:nvPr/>
            </p:nvGrpSpPr>
            <p:grpSpPr>
              <a:xfrm>
                <a:off x="507883" y="4023607"/>
                <a:ext cx="3484280" cy="580713"/>
                <a:chOff x="0" y="0"/>
                <a:chExt cx="3983400" cy="663900"/>
              </a:xfrm>
            </p:grpSpPr>
            <p:sp>
              <p:nvSpPr>
                <p:cNvPr id="64" name="Google Shape;64;p2"/>
                <p:cNvSpPr/>
                <p:nvPr/>
              </p:nvSpPr>
              <p:spPr>
                <a:xfrm>
                  <a:off x="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6639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13278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19917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26556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3319500" y="0"/>
                  <a:ext cx="663900" cy="663900"/>
                </a:xfrm>
                <a:prstGeom prst="rect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0" name="Google Shape;70;p2"/>
              <p:cNvSpPr/>
              <p:nvPr/>
            </p:nvSpPr>
            <p:spPr>
              <a:xfrm>
                <a:off x="-72961" y="1700802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-72961" y="2281503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-72961" y="286220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72961" y="3442906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-72961" y="4023607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" name="Google Shape;75;p2"/>
          <p:cNvSpPr txBox="1">
            <a:spLocks noGrp="1"/>
          </p:cNvSpPr>
          <p:nvPr>
            <p:ph type="ctrTitle"/>
          </p:nvPr>
        </p:nvSpPr>
        <p:spPr>
          <a:xfrm>
            <a:off x="951038" y="847750"/>
            <a:ext cx="2999400" cy="29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6" name="Google Shape;76;p2"/>
          <p:cNvSpPr txBox="1">
            <a:spLocks noGrp="1"/>
          </p:cNvSpPr>
          <p:nvPr>
            <p:ph type="subTitle" idx="1"/>
          </p:nvPr>
        </p:nvSpPr>
        <p:spPr>
          <a:xfrm>
            <a:off x="1087750" y="4024725"/>
            <a:ext cx="3484200" cy="57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5" name="Google Shape;1375;p28"/>
          <p:cNvGrpSpPr/>
          <p:nvPr/>
        </p:nvGrpSpPr>
        <p:grpSpPr>
          <a:xfrm>
            <a:off x="-75553" y="-41318"/>
            <a:ext cx="9294291" cy="5226443"/>
            <a:chOff x="-75553" y="-41318"/>
            <a:chExt cx="9294291" cy="5226443"/>
          </a:xfrm>
        </p:grpSpPr>
        <p:sp>
          <p:nvSpPr>
            <p:cNvPr id="1376" name="Google Shape;1376;p28"/>
            <p:cNvSpPr/>
            <p:nvPr/>
          </p:nvSpPr>
          <p:spPr>
            <a:xfrm>
              <a:off x="689567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8"/>
            <p:cNvSpPr/>
            <p:nvPr/>
          </p:nvSpPr>
          <p:spPr>
            <a:xfrm>
              <a:off x="747638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8"/>
            <p:cNvSpPr/>
            <p:nvPr/>
          </p:nvSpPr>
          <p:spPr>
            <a:xfrm>
              <a:off x="689566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8"/>
            <p:cNvSpPr/>
            <p:nvPr/>
          </p:nvSpPr>
          <p:spPr>
            <a:xfrm>
              <a:off x="747637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8"/>
            <p:cNvSpPr/>
            <p:nvPr/>
          </p:nvSpPr>
          <p:spPr>
            <a:xfrm>
              <a:off x="689567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8"/>
            <p:cNvSpPr/>
            <p:nvPr/>
          </p:nvSpPr>
          <p:spPr>
            <a:xfrm>
              <a:off x="747638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8"/>
            <p:cNvSpPr/>
            <p:nvPr/>
          </p:nvSpPr>
          <p:spPr>
            <a:xfrm>
              <a:off x="689567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8"/>
            <p:cNvSpPr/>
            <p:nvPr/>
          </p:nvSpPr>
          <p:spPr>
            <a:xfrm>
              <a:off x="747638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8"/>
            <p:cNvSpPr/>
            <p:nvPr/>
          </p:nvSpPr>
          <p:spPr>
            <a:xfrm>
              <a:off x="689567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8"/>
            <p:cNvSpPr/>
            <p:nvPr/>
          </p:nvSpPr>
          <p:spPr>
            <a:xfrm>
              <a:off x="747638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8"/>
            <p:cNvSpPr/>
            <p:nvPr/>
          </p:nvSpPr>
          <p:spPr>
            <a:xfrm>
              <a:off x="689567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8"/>
            <p:cNvSpPr/>
            <p:nvPr/>
          </p:nvSpPr>
          <p:spPr>
            <a:xfrm>
              <a:off x="747638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8"/>
            <p:cNvSpPr/>
            <p:nvPr/>
          </p:nvSpPr>
          <p:spPr>
            <a:xfrm>
              <a:off x="689567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8"/>
            <p:cNvSpPr/>
            <p:nvPr/>
          </p:nvSpPr>
          <p:spPr>
            <a:xfrm>
              <a:off x="747638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8"/>
            <p:cNvSpPr/>
            <p:nvPr/>
          </p:nvSpPr>
          <p:spPr>
            <a:xfrm>
              <a:off x="689567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8"/>
            <p:cNvSpPr/>
            <p:nvPr/>
          </p:nvSpPr>
          <p:spPr>
            <a:xfrm>
              <a:off x="747638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8"/>
            <p:cNvSpPr/>
            <p:nvPr/>
          </p:nvSpPr>
          <p:spPr>
            <a:xfrm>
              <a:off x="689567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8"/>
            <p:cNvSpPr/>
            <p:nvPr/>
          </p:nvSpPr>
          <p:spPr>
            <a:xfrm>
              <a:off x="747638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8"/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8"/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8"/>
            <p:cNvSpPr/>
            <p:nvPr/>
          </p:nvSpPr>
          <p:spPr>
            <a:xfrm>
              <a:off x="80572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8"/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8"/>
            <p:cNvSpPr/>
            <p:nvPr/>
          </p:nvSpPr>
          <p:spPr>
            <a:xfrm>
              <a:off x="80572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8"/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8"/>
            <p:cNvSpPr/>
            <p:nvPr/>
          </p:nvSpPr>
          <p:spPr>
            <a:xfrm>
              <a:off x="80572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8"/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8"/>
            <p:cNvSpPr/>
            <p:nvPr/>
          </p:nvSpPr>
          <p:spPr>
            <a:xfrm>
              <a:off x="80572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8"/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8"/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8"/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8"/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8"/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8"/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8"/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8"/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8"/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8"/>
            <p:cNvSpPr/>
            <p:nvPr/>
          </p:nvSpPr>
          <p:spPr>
            <a:xfrm>
              <a:off x="45720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8"/>
            <p:cNvSpPr/>
            <p:nvPr/>
          </p:nvSpPr>
          <p:spPr>
            <a:xfrm>
              <a:off x="51527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8"/>
            <p:cNvSpPr/>
            <p:nvPr/>
          </p:nvSpPr>
          <p:spPr>
            <a:xfrm>
              <a:off x="45720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8"/>
            <p:cNvSpPr/>
            <p:nvPr/>
          </p:nvSpPr>
          <p:spPr>
            <a:xfrm>
              <a:off x="51527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8"/>
            <p:cNvSpPr/>
            <p:nvPr/>
          </p:nvSpPr>
          <p:spPr>
            <a:xfrm>
              <a:off x="45720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8"/>
            <p:cNvSpPr/>
            <p:nvPr/>
          </p:nvSpPr>
          <p:spPr>
            <a:xfrm>
              <a:off x="51527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8"/>
            <p:cNvSpPr/>
            <p:nvPr/>
          </p:nvSpPr>
          <p:spPr>
            <a:xfrm>
              <a:off x="45720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8"/>
            <p:cNvSpPr/>
            <p:nvPr/>
          </p:nvSpPr>
          <p:spPr>
            <a:xfrm>
              <a:off x="51527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8"/>
            <p:cNvSpPr/>
            <p:nvPr/>
          </p:nvSpPr>
          <p:spPr>
            <a:xfrm>
              <a:off x="45720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8"/>
            <p:cNvSpPr/>
            <p:nvPr/>
          </p:nvSpPr>
          <p:spPr>
            <a:xfrm>
              <a:off x="51527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8"/>
            <p:cNvSpPr/>
            <p:nvPr/>
          </p:nvSpPr>
          <p:spPr>
            <a:xfrm>
              <a:off x="45720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8"/>
            <p:cNvSpPr/>
            <p:nvPr/>
          </p:nvSpPr>
          <p:spPr>
            <a:xfrm>
              <a:off x="51527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8"/>
            <p:cNvSpPr/>
            <p:nvPr/>
          </p:nvSpPr>
          <p:spPr>
            <a:xfrm>
              <a:off x="45720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8"/>
            <p:cNvSpPr/>
            <p:nvPr/>
          </p:nvSpPr>
          <p:spPr>
            <a:xfrm>
              <a:off x="51527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8"/>
            <p:cNvSpPr/>
            <p:nvPr/>
          </p:nvSpPr>
          <p:spPr>
            <a:xfrm>
              <a:off x="45720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8"/>
            <p:cNvSpPr/>
            <p:nvPr/>
          </p:nvSpPr>
          <p:spPr>
            <a:xfrm>
              <a:off x="51527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8"/>
            <p:cNvSpPr/>
            <p:nvPr/>
          </p:nvSpPr>
          <p:spPr>
            <a:xfrm>
              <a:off x="45720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8"/>
            <p:cNvSpPr/>
            <p:nvPr/>
          </p:nvSpPr>
          <p:spPr>
            <a:xfrm>
              <a:off x="51527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0" name="Google Shape;1430;p28"/>
            <p:cNvGrpSpPr/>
            <p:nvPr/>
          </p:nvGrpSpPr>
          <p:grpSpPr>
            <a:xfrm>
              <a:off x="5733562" y="-41318"/>
              <a:ext cx="1161527" cy="5226443"/>
              <a:chOff x="8057212" y="-41318"/>
              <a:chExt cx="1161527" cy="5226443"/>
            </a:xfrm>
          </p:grpSpPr>
          <p:sp>
            <p:nvSpPr>
              <p:cNvPr id="1431" name="Google Shape;1431;p28"/>
              <p:cNvSpPr/>
              <p:nvPr/>
            </p:nvSpPr>
            <p:spPr>
              <a:xfrm>
                <a:off x="8057222" y="460432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8"/>
              <p:cNvSpPr/>
              <p:nvPr/>
            </p:nvSpPr>
            <p:spPr>
              <a:xfrm>
                <a:off x="8637939" y="460432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8"/>
              <p:cNvSpPr/>
              <p:nvPr/>
            </p:nvSpPr>
            <p:spPr>
              <a:xfrm>
                <a:off x="8057212" y="-41318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8"/>
              <p:cNvSpPr/>
              <p:nvPr/>
            </p:nvSpPr>
            <p:spPr>
              <a:xfrm>
                <a:off x="8637925" y="-41318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8"/>
              <p:cNvSpPr/>
              <p:nvPr/>
            </p:nvSpPr>
            <p:spPr>
              <a:xfrm>
                <a:off x="8057222" y="539400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8"/>
              <p:cNvSpPr/>
              <p:nvPr/>
            </p:nvSpPr>
            <p:spPr>
              <a:xfrm>
                <a:off x="8637939" y="539400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8"/>
              <p:cNvSpPr/>
              <p:nvPr/>
            </p:nvSpPr>
            <p:spPr>
              <a:xfrm>
                <a:off x="8057222" y="1120101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8"/>
              <p:cNvSpPr/>
              <p:nvPr/>
            </p:nvSpPr>
            <p:spPr>
              <a:xfrm>
                <a:off x="8637939" y="1120101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8"/>
              <p:cNvSpPr/>
              <p:nvPr/>
            </p:nvSpPr>
            <p:spPr>
              <a:xfrm>
                <a:off x="8057222" y="1700802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8"/>
              <p:cNvSpPr/>
              <p:nvPr/>
            </p:nvSpPr>
            <p:spPr>
              <a:xfrm>
                <a:off x="8637939" y="1700802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8"/>
              <p:cNvSpPr/>
              <p:nvPr/>
            </p:nvSpPr>
            <p:spPr>
              <a:xfrm>
                <a:off x="8057222" y="2281503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8"/>
              <p:cNvSpPr/>
              <p:nvPr/>
            </p:nvSpPr>
            <p:spPr>
              <a:xfrm>
                <a:off x="8637939" y="2281503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8"/>
              <p:cNvSpPr/>
              <p:nvPr/>
            </p:nvSpPr>
            <p:spPr>
              <a:xfrm>
                <a:off x="8057222" y="286220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8"/>
              <p:cNvSpPr/>
              <p:nvPr/>
            </p:nvSpPr>
            <p:spPr>
              <a:xfrm>
                <a:off x="8637939" y="286220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8"/>
              <p:cNvSpPr/>
              <p:nvPr/>
            </p:nvSpPr>
            <p:spPr>
              <a:xfrm>
                <a:off x="8057222" y="3442906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8"/>
              <p:cNvSpPr/>
              <p:nvPr/>
            </p:nvSpPr>
            <p:spPr>
              <a:xfrm>
                <a:off x="8637939" y="3442906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8"/>
              <p:cNvSpPr/>
              <p:nvPr/>
            </p:nvSpPr>
            <p:spPr>
              <a:xfrm>
                <a:off x="8057222" y="4023607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8"/>
              <p:cNvSpPr/>
              <p:nvPr/>
            </p:nvSpPr>
            <p:spPr>
              <a:xfrm>
                <a:off x="8637939" y="4023607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9" name="Google Shape;1449;p28"/>
            <p:cNvSpPr/>
            <p:nvPr/>
          </p:nvSpPr>
          <p:spPr>
            <a:xfrm>
              <a:off x="-75553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8"/>
            <p:cNvSpPr/>
            <p:nvPr/>
          </p:nvSpPr>
          <p:spPr>
            <a:xfrm>
              <a:off x="-75553" y="28622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8"/>
            <p:cNvSpPr/>
            <p:nvPr/>
          </p:nvSpPr>
          <p:spPr>
            <a:xfrm>
              <a:off x="-75553" y="34429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8"/>
            <p:cNvSpPr/>
            <p:nvPr/>
          </p:nvSpPr>
          <p:spPr>
            <a:xfrm>
              <a:off x="-75553" y="4023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8"/>
            <p:cNvSpPr/>
            <p:nvPr/>
          </p:nvSpPr>
          <p:spPr>
            <a:xfrm>
              <a:off x="-75553" y="4604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8"/>
            <p:cNvSpPr/>
            <p:nvPr/>
          </p:nvSpPr>
          <p:spPr>
            <a:xfrm>
              <a:off x="-75553" y="-4109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8"/>
            <p:cNvSpPr/>
            <p:nvPr/>
          </p:nvSpPr>
          <p:spPr>
            <a:xfrm>
              <a:off x="-75553" y="539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8"/>
            <p:cNvSpPr/>
            <p:nvPr/>
          </p:nvSpPr>
          <p:spPr>
            <a:xfrm>
              <a:off x="-75553" y="11203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8"/>
            <p:cNvSpPr/>
            <p:nvPr/>
          </p:nvSpPr>
          <p:spPr>
            <a:xfrm>
              <a:off x="-75553" y="17008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9" name="Google Shape;1459;p29"/>
          <p:cNvGrpSpPr/>
          <p:nvPr/>
        </p:nvGrpSpPr>
        <p:grpSpPr>
          <a:xfrm>
            <a:off x="-75553" y="-41318"/>
            <a:ext cx="9294291" cy="5226443"/>
            <a:chOff x="-75553" y="-41318"/>
            <a:chExt cx="9294291" cy="5226443"/>
          </a:xfrm>
        </p:grpSpPr>
        <p:sp>
          <p:nvSpPr>
            <p:cNvPr id="1460" name="Google Shape;1460;p29"/>
            <p:cNvSpPr/>
            <p:nvPr/>
          </p:nvSpPr>
          <p:spPr>
            <a:xfrm>
              <a:off x="689567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9"/>
            <p:cNvSpPr/>
            <p:nvPr/>
          </p:nvSpPr>
          <p:spPr>
            <a:xfrm>
              <a:off x="747638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9"/>
            <p:cNvSpPr/>
            <p:nvPr/>
          </p:nvSpPr>
          <p:spPr>
            <a:xfrm>
              <a:off x="689566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9"/>
            <p:cNvSpPr/>
            <p:nvPr/>
          </p:nvSpPr>
          <p:spPr>
            <a:xfrm>
              <a:off x="747637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9"/>
            <p:cNvSpPr/>
            <p:nvPr/>
          </p:nvSpPr>
          <p:spPr>
            <a:xfrm>
              <a:off x="689567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9"/>
            <p:cNvSpPr/>
            <p:nvPr/>
          </p:nvSpPr>
          <p:spPr>
            <a:xfrm>
              <a:off x="747638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9"/>
            <p:cNvSpPr/>
            <p:nvPr/>
          </p:nvSpPr>
          <p:spPr>
            <a:xfrm>
              <a:off x="689567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9"/>
            <p:cNvSpPr/>
            <p:nvPr/>
          </p:nvSpPr>
          <p:spPr>
            <a:xfrm>
              <a:off x="747638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9"/>
            <p:cNvSpPr/>
            <p:nvPr/>
          </p:nvSpPr>
          <p:spPr>
            <a:xfrm>
              <a:off x="689567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9"/>
            <p:cNvSpPr/>
            <p:nvPr/>
          </p:nvSpPr>
          <p:spPr>
            <a:xfrm>
              <a:off x="747638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9"/>
            <p:cNvSpPr/>
            <p:nvPr/>
          </p:nvSpPr>
          <p:spPr>
            <a:xfrm>
              <a:off x="689567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9"/>
            <p:cNvSpPr/>
            <p:nvPr/>
          </p:nvSpPr>
          <p:spPr>
            <a:xfrm>
              <a:off x="747638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9"/>
            <p:cNvSpPr/>
            <p:nvPr/>
          </p:nvSpPr>
          <p:spPr>
            <a:xfrm>
              <a:off x="689567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9"/>
            <p:cNvSpPr/>
            <p:nvPr/>
          </p:nvSpPr>
          <p:spPr>
            <a:xfrm>
              <a:off x="747638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9"/>
            <p:cNvSpPr/>
            <p:nvPr/>
          </p:nvSpPr>
          <p:spPr>
            <a:xfrm>
              <a:off x="689567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747638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689567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747638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9"/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9"/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9"/>
            <p:cNvSpPr/>
            <p:nvPr/>
          </p:nvSpPr>
          <p:spPr>
            <a:xfrm>
              <a:off x="80572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9"/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9"/>
            <p:cNvSpPr/>
            <p:nvPr/>
          </p:nvSpPr>
          <p:spPr>
            <a:xfrm>
              <a:off x="80572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9"/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9"/>
            <p:cNvSpPr/>
            <p:nvPr/>
          </p:nvSpPr>
          <p:spPr>
            <a:xfrm>
              <a:off x="80572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9"/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>
              <a:off x="80572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9"/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9"/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>
              <a:off x="45720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>
              <a:off x="51527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>
              <a:off x="45720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>
              <a:off x="51527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45720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3990639" y="17008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45720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51527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45720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9"/>
            <p:cNvSpPr/>
            <p:nvPr/>
          </p:nvSpPr>
          <p:spPr>
            <a:xfrm>
              <a:off x="51527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9"/>
            <p:cNvSpPr/>
            <p:nvPr/>
          </p:nvSpPr>
          <p:spPr>
            <a:xfrm>
              <a:off x="51527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45720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51527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9"/>
            <p:cNvSpPr/>
            <p:nvPr/>
          </p:nvSpPr>
          <p:spPr>
            <a:xfrm>
              <a:off x="45720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9"/>
            <p:cNvSpPr/>
            <p:nvPr/>
          </p:nvSpPr>
          <p:spPr>
            <a:xfrm>
              <a:off x="51527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9"/>
            <p:cNvSpPr/>
            <p:nvPr/>
          </p:nvSpPr>
          <p:spPr>
            <a:xfrm>
              <a:off x="45720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9"/>
            <p:cNvSpPr/>
            <p:nvPr/>
          </p:nvSpPr>
          <p:spPr>
            <a:xfrm>
              <a:off x="51527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9"/>
            <p:cNvSpPr/>
            <p:nvPr/>
          </p:nvSpPr>
          <p:spPr>
            <a:xfrm>
              <a:off x="45720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9"/>
            <p:cNvSpPr/>
            <p:nvPr/>
          </p:nvSpPr>
          <p:spPr>
            <a:xfrm>
              <a:off x="51527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9"/>
            <p:cNvSpPr/>
            <p:nvPr/>
          </p:nvSpPr>
          <p:spPr>
            <a:xfrm>
              <a:off x="573357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9"/>
            <p:cNvSpPr/>
            <p:nvPr/>
          </p:nvSpPr>
          <p:spPr>
            <a:xfrm>
              <a:off x="631428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9"/>
            <p:cNvSpPr/>
            <p:nvPr/>
          </p:nvSpPr>
          <p:spPr>
            <a:xfrm>
              <a:off x="573356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9"/>
            <p:cNvSpPr/>
            <p:nvPr/>
          </p:nvSpPr>
          <p:spPr>
            <a:xfrm>
              <a:off x="631427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9"/>
            <p:cNvSpPr/>
            <p:nvPr/>
          </p:nvSpPr>
          <p:spPr>
            <a:xfrm>
              <a:off x="573357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9"/>
            <p:cNvSpPr/>
            <p:nvPr/>
          </p:nvSpPr>
          <p:spPr>
            <a:xfrm>
              <a:off x="631428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9"/>
            <p:cNvSpPr/>
            <p:nvPr/>
          </p:nvSpPr>
          <p:spPr>
            <a:xfrm>
              <a:off x="573357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9"/>
            <p:cNvSpPr/>
            <p:nvPr/>
          </p:nvSpPr>
          <p:spPr>
            <a:xfrm>
              <a:off x="631428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9"/>
            <p:cNvSpPr/>
            <p:nvPr/>
          </p:nvSpPr>
          <p:spPr>
            <a:xfrm>
              <a:off x="573357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9"/>
            <p:cNvSpPr/>
            <p:nvPr/>
          </p:nvSpPr>
          <p:spPr>
            <a:xfrm>
              <a:off x="631428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9"/>
            <p:cNvSpPr/>
            <p:nvPr/>
          </p:nvSpPr>
          <p:spPr>
            <a:xfrm>
              <a:off x="573357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9"/>
            <p:cNvSpPr/>
            <p:nvPr/>
          </p:nvSpPr>
          <p:spPr>
            <a:xfrm>
              <a:off x="631428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9"/>
            <p:cNvSpPr/>
            <p:nvPr/>
          </p:nvSpPr>
          <p:spPr>
            <a:xfrm>
              <a:off x="573357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9"/>
            <p:cNvSpPr/>
            <p:nvPr/>
          </p:nvSpPr>
          <p:spPr>
            <a:xfrm>
              <a:off x="631428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9"/>
            <p:cNvSpPr/>
            <p:nvPr/>
          </p:nvSpPr>
          <p:spPr>
            <a:xfrm>
              <a:off x="573357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9"/>
            <p:cNvSpPr/>
            <p:nvPr/>
          </p:nvSpPr>
          <p:spPr>
            <a:xfrm>
              <a:off x="631428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9"/>
            <p:cNvSpPr/>
            <p:nvPr/>
          </p:nvSpPr>
          <p:spPr>
            <a:xfrm>
              <a:off x="573357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9"/>
            <p:cNvSpPr/>
            <p:nvPr/>
          </p:nvSpPr>
          <p:spPr>
            <a:xfrm>
              <a:off x="631428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9"/>
            <p:cNvSpPr/>
            <p:nvPr/>
          </p:nvSpPr>
          <p:spPr>
            <a:xfrm>
              <a:off x="34099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9"/>
            <p:cNvSpPr/>
            <p:nvPr/>
          </p:nvSpPr>
          <p:spPr>
            <a:xfrm>
              <a:off x="39906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9"/>
            <p:cNvSpPr/>
            <p:nvPr/>
          </p:nvSpPr>
          <p:spPr>
            <a:xfrm>
              <a:off x="108627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9"/>
            <p:cNvSpPr/>
            <p:nvPr/>
          </p:nvSpPr>
          <p:spPr>
            <a:xfrm>
              <a:off x="166698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9"/>
            <p:cNvSpPr/>
            <p:nvPr/>
          </p:nvSpPr>
          <p:spPr>
            <a:xfrm>
              <a:off x="28288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9"/>
            <p:cNvSpPr/>
            <p:nvPr/>
          </p:nvSpPr>
          <p:spPr>
            <a:xfrm>
              <a:off x="2248097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9"/>
            <p:cNvSpPr/>
            <p:nvPr/>
          </p:nvSpPr>
          <p:spPr>
            <a:xfrm>
              <a:off x="50517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9"/>
            <p:cNvSpPr/>
            <p:nvPr/>
          </p:nvSpPr>
          <p:spPr>
            <a:xfrm>
              <a:off x="-75553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9"/>
            <p:cNvSpPr/>
            <p:nvPr/>
          </p:nvSpPr>
          <p:spPr>
            <a:xfrm>
              <a:off x="3409922" y="28622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9"/>
            <p:cNvSpPr/>
            <p:nvPr/>
          </p:nvSpPr>
          <p:spPr>
            <a:xfrm>
              <a:off x="3990639" y="28622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9"/>
            <p:cNvSpPr/>
            <p:nvPr/>
          </p:nvSpPr>
          <p:spPr>
            <a:xfrm>
              <a:off x="1086272" y="28622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9"/>
            <p:cNvSpPr/>
            <p:nvPr/>
          </p:nvSpPr>
          <p:spPr>
            <a:xfrm>
              <a:off x="1666989" y="28622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9"/>
            <p:cNvSpPr/>
            <p:nvPr/>
          </p:nvSpPr>
          <p:spPr>
            <a:xfrm>
              <a:off x="2828822" y="28622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9"/>
            <p:cNvSpPr/>
            <p:nvPr/>
          </p:nvSpPr>
          <p:spPr>
            <a:xfrm>
              <a:off x="2248097" y="28622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9"/>
            <p:cNvSpPr/>
            <p:nvPr/>
          </p:nvSpPr>
          <p:spPr>
            <a:xfrm>
              <a:off x="505172" y="28622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9"/>
            <p:cNvSpPr/>
            <p:nvPr/>
          </p:nvSpPr>
          <p:spPr>
            <a:xfrm>
              <a:off x="-75553" y="28622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9"/>
            <p:cNvSpPr/>
            <p:nvPr/>
          </p:nvSpPr>
          <p:spPr>
            <a:xfrm>
              <a:off x="3409922" y="34429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9"/>
            <p:cNvSpPr/>
            <p:nvPr/>
          </p:nvSpPr>
          <p:spPr>
            <a:xfrm>
              <a:off x="3990639" y="34429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9"/>
            <p:cNvSpPr/>
            <p:nvPr/>
          </p:nvSpPr>
          <p:spPr>
            <a:xfrm>
              <a:off x="1086272" y="34429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9"/>
            <p:cNvSpPr/>
            <p:nvPr/>
          </p:nvSpPr>
          <p:spPr>
            <a:xfrm>
              <a:off x="1666989" y="34429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9"/>
            <p:cNvSpPr/>
            <p:nvPr/>
          </p:nvSpPr>
          <p:spPr>
            <a:xfrm>
              <a:off x="2828822" y="34429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9"/>
            <p:cNvSpPr/>
            <p:nvPr/>
          </p:nvSpPr>
          <p:spPr>
            <a:xfrm>
              <a:off x="2248097" y="34429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9"/>
            <p:cNvSpPr/>
            <p:nvPr/>
          </p:nvSpPr>
          <p:spPr>
            <a:xfrm>
              <a:off x="505172" y="34429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9"/>
            <p:cNvSpPr/>
            <p:nvPr/>
          </p:nvSpPr>
          <p:spPr>
            <a:xfrm>
              <a:off x="-75553" y="34429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9"/>
            <p:cNvSpPr/>
            <p:nvPr/>
          </p:nvSpPr>
          <p:spPr>
            <a:xfrm>
              <a:off x="3409922" y="4023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9"/>
            <p:cNvSpPr/>
            <p:nvPr/>
          </p:nvSpPr>
          <p:spPr>
            <a:xfrm>
              <a:off x="3990639" y="4023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9"/>
            <p:cNvSpPr/>
            <p:nvPr/>
          </p:nvSpPr>
          <p:spPr>
            <a:xfrm>
              <a:off x="1086272" y="4023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9"/>
            <p:cNvSpPr/>
            <p:nvPr/>
          </p:nvSpPr>
          <p:spPr>
            <a:xfrm>
              <a:off x="1666989" y="4023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9"/>
            <p:cNvSpPr/>
            <p:nvPr/>
          </p:nvSpPr>
          <p:spPr>
            <a:xfrm>
              <a:off x="2828822" y="4023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9"/>
            <p:cNvSpPr/>
            <p:nvPr/>
          </p:nvSpPr>
          <p:spPr>
            <a:xfrm>
              <a:off x="2248097" y="4023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9"/>
            <p:cNvSpPr/>
            <p:nvPr/>
          </p:nvSpPr>
          <p:spPr>
            <a:xfrm>
              <a:off x="505172" y="4023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9"/>
            <p:cNvSpPr/>
            <p:nvPr/>
          </p:nvSpPr>
          <p:spPr>
            <a:xfrm>
              <a:off x="-75553" y="4023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9"/>
            <p:cNvSpPr/>
            <p:nvPr/>
          </p:nvSpPr>
          <p:spPr>
            <a:xfrm>
              <a:off x="3409922" y="4604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9"/>
            <p:cNvSpPr/>
            <p:nvPr/>
          </p:nvSpPr>
          <p:spPr>
            <a:xfrm>
              <a:off x="3990639" y="4604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9"/>
            <p:cNvSpPr/>
            <p:nvPr/>
          </p:nvSpPr>
          <p:spPr>
            <a:xfrm>
              <a:off x="1086272" y="4604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9"/>
            <p:cNvSpPr/>
            <p:nvPr/>
          </p:nvSpPr>
          <p:spPr>
            <a:xfrm>
              <a:off x="1666989" y="4604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9"/>
            <p:cNvSpPr/>
            <p:nvPr/>
          </p:nvSpPr>
          <p:spPr>
            <a:xfrm>
              <a:off x="2828822" y="4604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9"/>
            <p:cNvSpPr/>
            <p:nvPr/>
          </p:nvSpPr>
          <p:spPr>
            <a:xfrm>
              <a:off x="2248097" y="4604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9"/>
            <p:cNvSpPr/>
            <p:nvPr/>
          </p:nvSpPr>
          <p:spPr>
            <a:xfrm>
              <a:off x="505172" y="4604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9"/>
            <p:cNvSpPr/>
            <p:nvPr/>
          </p:nvSpPr>
          <p:spPr>
            <a:xfrm>
              <a:off x="-75553" y="4604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9"/>
            <p:cNvSpPr/>
            <p:nvPr/>
          </p:nvSpPr>
          <p:spPr>
            <a:xfrm>
              <a:off x="-75553" y="-4109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9"/>
            <p:cNvSpPr/>
            <p:nvPr/>
          </p:nvSpPr>
          <p:spPr>
            <a:xfrm>
              <a:off x="-75553" y="5396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9"/>
            <p:cNvSpPr/>
            <p:nvPr/>
          </p:nvSpPr>
          <p:spPr>
            <a:xfrm>
              <a:off x="-75553" y="11203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9"/>
            <p:cNvSpPr/>
            <p:nvPr/>
          </p:nvSpPr>
          <p:spPr>
            <a:xfrm>
              <a:off x="-75553" y="17008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9"/>
            <p:cNvSpPr/>
            <p:nvPr/>
          </p:nvSpPr>
          <p:spPr>
            <a:xfrm>
              <a:off x="3409922" y="-4089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9"/>
            <p:cNvSpPr/>
            <p:nvPr/>
          </p:nvSpPr>
          <p:spPr>
            <a:xfrm>
              <a:off x="3990639" y="-4089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9"/>
            <p:cNvSpPr/>
            <p:nvPr/>
          </p:nvSpPr>
          <p:spPr>
            <a:xfrm>
              <a:off x="1086272" y="-4089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9"/>
            <p:cNvSpPr/>
            <p:nvPr/>
          </p:nvSpPr>
          <p:spPr>
            <a:xfrm>
              <a:off x="1666989" y="-4089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9"/>
            <p:cNvSpPr/>
            <p:nvPr/>
          </p:nvSpPr>
          <p:spPr>
            <a:xfrm>
              <a:off x="2828822" y="-4089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9"/>
            <p:cNvSpPr/>
            <p:nvPr/>
          </p:nvSpPr>
          <p:spPr>
            <a:xfrm>
              <a:off x="2248097" y="-4089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9"/>
            <p:cNvSpPr/>
            <p:nvPr/>
          </p:nvSpPr>
          <p:spPr>
            <a:xfrm>
              <a:off x="505172" y="-4089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9"/>
            <p:cNvSpPr/>
            <p:nvPr/>
          </p:nvSpPr>
          <p:spPr>
            <a:xfrm>
              <a:off x="3409922" y="5394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9"/>
            <p:cNvSpPr/>
            <p:nvPr/>
          </p:nvSpPr>
          <p:spPr>
            <a:xfrm>
              <a:off x="3990639" y="5394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9"/>
            <p:cNvSpPr/>
            <p:nvPr/>
          </p:nvSpPr>
          <p:spPr>
            <a:xfrm>
              <a:off x="1086272" y="5394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9"/>
            <p:cNvSpPr/>
            <p:nvPr/>
          </p:nvSpPr>
          <p:spPr>
            <a:xfrm>
              <a:off x="1666989" y="5394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9"/>
            <p:cNvSpPr/>
            <p:nvPr/>
          </p:nvSpPr>
          <p:spPr>
            <a:xfrm>
              <a:off x="2828822" y="5394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9"/>
            <p:cNvSpPr/>
            <p:nvPr/>
          </p:nvSpPr>
          <p:spPr>
            <a:xfrm>
              <a:off x="2248097" y="5394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9"/>
            <p:cNvSpPr/>
            <p:nvPr/>
          </p:nvSpPr>
          <p:spPr>
            <a:xfrm>
              <a:off x="505172" y="5394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9"/>
            <p:cNvSpPr/>
            <p:nvPr/>
          </p:nvSpPr>
          <p:spPr>
            <a:xfrm>
              <a:off x="3409922" y="1120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9"/>
            <p:cNvSpPr/>
            <p:nvPr/>
          </p:nvSpPr>
          <p:spPr>
            <a:xfrm>
              <a:off x="3990639" y="1120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9"/>
            <p:cNvSpPr/>
            <p:nvPr/>
          </p:nvSpPr>
          <p:spPr>
            <a:xfrm>
              <a:off x="1086272" y="1120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9"/>
            <p:cNvSpPr/>
            <p:nvPr/>
          </p:nvSpPr>
          <p:spPr>
            <a:xfrm>
              <a:off x="1666989" y="1120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9"/>
            <p:cNvSpPr/>
            <p:nvPr/>
          </p:nvSpPr>
          <p:spPr>
            <a:xfrm>
              <a:off x="2828822" y="1120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9"/>
            <p:cNvSpPr/>
            <p:nvPr/>
          </p:nvSpPr>
          <p:spPr>
            <a:xfrm>
              <a:off x="2248097" y="1120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9"/>
            <p:cNvSpPr/>
            <p:nvPr/>
          </p:nvSpPr>
          <p:spPr>
            <a:xfrm>
              <a:off x="505172" y="11201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9"/>
            <p:cNvSpPr/>
            <p:nvPr/>
          </p:nvSpPr>
          <p:spPr>
            <a:xfrm>
              <a:off x="3409922" y="17008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9"/>
            <p:cNvSpPr/>
            <p:nvPr/>
          </p:nvSpPr>
          <p:spPr>
            <a:xfrm>
              <a:off x="1086272" y="17008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9"/>
            <p:cNvSpPr/>
            <p:nvPr/>
          </p:nvSpPr>
          <p:spPr>
            <a:xfrm>
              <a:off x="1666989" y="17008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9"/>
            <p:cNvSpPr/>
            <p:nvPr/>
          </p:nvSpPr>
          <p:spPr>
            <a:xfrm>
              <a:off x="2828822" y="17008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9"/>
            <p:cNvSpPr/>
            <p:nvPr/>
          </p:nvSpPr>
          <p:spPr>
            <a:xfrm>
              <a:off x="2248097" y="17008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9"/>
            <p:cNvSpPr/>
            <p:nvPr/>
          </p:nvSpPr>
          <p:spPr>
            <a:xfrm>
              <a:off x="505172" y="17008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oogle Shape;226;p4"/>
          <p:cNvGrpSpPr/>
          <p:nvPr/>
        </p:nvGrpSpPr>
        <p:grpSpPr>
          <a:xfrm>
            <a:off x="8057212" y="-41318"/>
            <a:ext cx="1161527" cy="5226443"/>
            <a:chOff x="8057212" y="-41318"/>
            <a:chExt cx="1161527" cy="5226443"/>
          </a:xfrm>
        </p:grpSpPr>
        <p:sp>
          <p:nvSpPr>
            <p:cNvPr id="227" name="Google Shape;227;p4"/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80572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80572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80572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80572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" name="Google Shape;245;p4"/>
          <p:cNvSpPr txBox="1">
            <a:spLocks noGrp="1"/>
          </p:cNvSpPr>
          <p:nvPr>
            <p:ph type="title"/>
          </p:nvPr>
        </p:nvSpPr>
        <p:spPr>
          <a:xfrm>
            <a:off x="-106950" y="539400"/>
            <a:ext cx="9357900" cy="5805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"/>
          <p:cNvSpPr txBox="1">
            <a:spLocks noGrp="1"/>
          </p:cNvSpPr>
          <p:nvPr>
            <p:ph type="body" idx="1"/>
          </p:nvPr>
        </p:nvSpPr>
        <p:spPr>
          <a:xfrm>
            <a:off x="720000" y="1316905"/>
            <a:ext cx="68010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5"/>
          <p:cNvGrpSpPr/>
          <p:nvPr/>
        </p:nvGrpSpPr>
        <p:grpSpPr>
          <a:xfrm>
            <a:off x="6895662" y="-41318"/>
            <a:ext cx="2323077" cy="5226443"/>
            <a:chOff x="6895662" y="-41318"/>
            <a:chExt cx="2323077" cy="5226443"/>
          </a:xfrm>
        </p:grpSpPr>
        <p:sp>
          <p:nvSpPr>
            <p:cNvPr id="249" name="Google Shape;249;p5"/>
            <p:cNvSpPr/>
            <p:nvPr/>
          </p:nvSpPr>
          <p:spPr>
            <a:xfrm>
              <a:off x="689567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747638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89566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747637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689567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747638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689567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747638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689567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747638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689567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747638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689567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747638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689567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747638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689567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747638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7" name="Google Shape;267;p5"/>
            <p:cNvGrpSpPr/>
            <p:nvPr/>
          </p:nvGrpSpPr>
          <p:grpSpPr>
            <a:xfrm>
              <a:off x="8057212" y="-41318"/>
              <a:ext cx="1161527" cy="5226443"/>
              <a:chOff x="8057212" y="-41318"/>
              <a:chExt cx="1161527" cy="5226443"/>
            </a:xfrm>
          </p:grpSpPr>
          <p:sp>
            <p:nvSpPr>
              <p:cNvPr id="268" name="Google Shape;268;p5"/>
              <p:cNvSpPr/>
              <p:nvPr/>
            </p:nvSpPr>
            <p:spPr>
              <a:xfrm>
                <a:off x="8057222" y="460432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5"/>
              <p:cNvSpPr/>
              <p:nvPr/>
            </p:nvSpPr>
            <p:spPr>
              <a:xfrm>
                <a:off x="8637939" y="460432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5"/>
              <p:cNvSpPr/>
              <p:nvPr/>
            </p:nvSpPr>
            <p:spPr>
              <a:xfrm>
                <a:off x="8057212" y="-41318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5"/>
              <p:cNvSpPr/>
              <p:nvPr/>
            </p:nvSpPr>
            <p:spPr>
              <a:xfrm>
                <a:off x="8637925" y="-41318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5"/>
              <p:cNvSpPr/>
              <p:nvPr/>
            </p:nvSpPr>
            <p:spPr>
              <a:xfrm>
                <a:off x="8057222" y="539400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5"/>
              <p:cNvSpPr/>
              <p:nvPr/>
            </p:nvSpPr>
            <p:spPr>
              <a:xfrm>
                <a:off x="8637939" y="539400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5"/>
              <p:cNvSpPr/>
              <p:nvPr/>
            </p:nvSpPr>
            <p:spPr>
              <a:xfrm>
                <a:off x="8057222" y="1120101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5"/>
              <p:cNvSpPr/>
              <p:nvPr/>
            </p:nvSpPr>
            <p:spPr>
              <a:xfrm>
                <a:off x="8637939" y="1120101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5"/>
              <p:cNvSpPr/>
              <p:nvPr/>
            </p:nvSpPr>
            <p:spPr>
              <a:xfrm>
                <a:off x="8057222" y="1700802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5"/>
              <p:cNvSpPr/>
              <p:nvPr/>
            </p:nvSpPr>
            <p:spPr>
              <a:xfrm>
                <a:off x="8637939" y="1700802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5"/>
              <p:cNvSpPr/>
              <p:nvPr/>
            </p:nvSpPr>
            <p:spPr>
              <a:xfrm>
                <a:off x="8057222" y="2281503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5"/>
              <p:cNvSpPr/>
              <p:nvPr/>
            </p:nvSpPr>
            <p:spPr>
              <a:xfrm>
                <a:off x="8637939" y="2281503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5"/>
              <p:cNvSpPr/>
              <p:nvPr/>
            </p:nvSpPr>
            <p:spPr>
              <a:xfrm>
                <a:off x="8057222" y="286220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5"/>
              <p:cNvSpPr/>
              <p:nvPr/>
            </p:nvSpPr>
            <p:spPr>
              <a:xfrm>
                <a:off x="8637939" y="2862205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5"/>
              <p:cNvSpPr/>
              <p:nvPr/>
            </p:nvSpPr>
            <p:spPr>
              <a:xfrm>
                <a:off x="8057222" y="3442906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5"/>
              <p:cNvSpPr/>
              <p:nvPr/>
            </p:nvSpPr>
            <p:spPr>
              <a:xfrm>
                <a:off x="8637939" y="3442906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5"/>
              <p:cNvSpPr/>
              <p:nvPr/>
            </p:nvSpPr>
            <p:spPr>
              <a:xfrm>
                <a:off x="8057222" y="4023607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5"/>
              <p:cNvSpPr/>
              <p:nvPr/>
            </p:nvSpPr>
            <p:spPr>
              <a:xfrm>
                <a:off x="8637939" y="4023607"/>
                <a:ext cx="580800" cy="580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6" name="Google Shape;286;p5"/>
          <p:cNvSpPr txBox="1">
            <a:spLocks noGrp="1"/>
          </p:cNvSpPr>
          <p:nvPr>
            <p:ph type="title"/>
          </p:nvPr>
        </p:nvSpPr>
        <p:spPr>
          <a:xfrm>
            <a:off x="-126450" y="539400"/>
            <a:ext cx="9396900" cy="5829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5"/>
          <p:cNvSpPr txBox="1">
            <a:spLocks noGrp="1"/>
          </p:cNvSpPr>
          <p:nvPr>
            <p:ph type="title" idx="2"/>
          </p:nvPr>
        </p:nvSpPr>
        <p:spPr>
          <a:xfrm>
            <a:off x="1603550" y="1568350"/>
            <a:ext cx="3240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5"/>
          <p:cNvSpPr txBox="1">
            <a:spLocks noGrp="1"/>
          </p:cNvSpPr>
          <p:nvPr>
            <p:ph type="title" idx="3"/>
          </p:nvPr>
        </p:nvSpPr>
        <p:spPr>
          <a:xfrm>
            <a:off x="1603550" y="3073875"/>
            <a:ext cx="3240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5"/>
          <p:cNvSpPr txBox="1">
            <a:spLocks noGrp="1"/>
          </p:cNvSpPr>
          <p:nvPr>
            <p:ph type="subTitle" idx="1"/>
          </p:nvPr>
        </p:nvSpPr>
        <p:spPr>
          <a:xfrm>
            <a:off x="1603550" y="3555500"/>
            <a:ext cx="3240600" cy="5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90" name="Google Shape;290;p5"/>
          <p:cNvSpPr txBox="1">
            <a:spLocks noGrp="1"/>
          </p:cNvSpPr>
          <p:nvPr>
            <p:ph type="subTitle" idx="4"/>
          </p:nvPr>
        </p:nvSpPr>
        <p:spPr>
          <a:xfrm>
            <a:off x="1603550" y="2049975"/>
            <a:ext cx="3240600" cy="5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9"/>
          <p:cNvSpPr txBox="1">
            <a:spLocks noGrp="1"/>
          </p:cNvSpPr>
          <p:nvPr>
            <p:ph type="title"/>
          </p:nvPr>
        </p:nvSpPr>
        <p:spPr>
          <a:xfrm>
            <a:off x="1084275" y="539400"/>
            <a:ext cx="6975600" cy="5808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4" name="Google Shape;464;p9"/>
          <p:cNvSpPr txBox="1">
            <a:spLocks noGrp="1"/>
          </p:cNvSpPr>
          <p:nvPr>
            <p:ph type="subTitle" idx="1"/>
          </p:nvPr>
        </p:nvSpPr>
        <p:spPr>
          <a:xfrm>
            <a:off x="2088300" y="1104925"/>
            <a:ext cx="4967400" cy="11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465" name="Google Shape;465;p9"/>
          <p:cNvGrpSpPr/>
          <p:nvPr/>
        </p:nvGrpSpPr>
        <p:grpSpPr>
          <a:xfrm>
            <a:off x="-72961" y="2281503"/>
            <a:ext cx="9291700" cy="2903622"/>
            <a:chOff x="-72961" y="2281503"/>
            <a:chExt cx="9291700" cy="2903622"/>
          </a:xfrm>
        </p:grpSpPr>
        <p:sp>
          <p:nvSpPr>
            <p:cNvPr id="466" name="Google Shape;466;p9"/>
            <p:cNvSpPr/>
            <p:nvPr/>
          </p:nvSpPr>
          <p:spPr>
            <a:xfrm>
              <a:off x="3992183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457289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153615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734331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6315047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6895764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2" name="Google Shape;472;p9"/>
            <p:cNvGrpSpPr/>
            <p:nvPr/>
          </p:nvGrpSpPr>
          <p:grpSpPr>
            <a:xfrm>
              <a:off x="507883" y="4604325"/>
              <a:ext cx="3484280" cy="580713"/>
              <a:chOff x="0" y="0"/>
              <a:chExt cx="3983400" cy="663900"/>
            </a:xfrm>
          </p:grpSpPr>
          <p:sp>
            <p:nvSpPr>
              <p:cNvPr id="473" name="Google Shape;473;p9"/>
              <p:cNvSpPr/>
              <p:nvPr/>
            </p:nvSpPr>
            <p:spPr>
              <a:xfrm>
                <a:off x="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9"/>
              <p:cNvSpPr/>
              <p:nvPr/>
            </p:nvSpPr>
            <p:spPr>
              <a:xfrm>
                <a:off x="6639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9"/>
              <p:cNvSpPr/>
              <p:nvPr/>
            </p:nvSpPr>
            <p:spPr>
              <a:xfrm>
                <a:off x="13278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9"/>
              <p:cNvSpPr/>
              <p:nvPr/>
            </p:nvSpPr>
            <p:spPr>
              <a:xfrm>
                <a:off x="19917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9"/>
              <p:cNvSpPr/>
              <p:nvPr/>
            </p:nvSpPr>
            <p:spPr>
              <a:xfrm>
                <a:off x="26556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9"/>
              <p:cNvSpPr/>
              <p:nvPr/>
            </p:nvSpPr>
            <p:spPr>
              <a:xfrm>
                <a:off x="33195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9" name="Google Shape;479;p9"/>
            <p:cNvSpPr/>
            <p:nvPr/>
          </p:nvSpPr>
          <p:spPr>
            <a:xfrm>
              <a:off x="3992183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457289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5153615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5734331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9"/>
            <p:cNvSpPr/>
            <p:nvPr/>
          </p:nvSpPr>
          <p:spPr>
            <a:xfrm>
              <a:off x="6315047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6895764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3992183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457289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5153615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9"/>
            <p:cNvSpPr/>
            <p:nvPr/>
          </p:nvSpPr>
          <p:spPr>
            <a:xfrm>
              <a:off x="5734331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9"/>
            <p:cNvSpPr/>
            <p:nvPr/>
          </p:nvSpPr>
          <p:spPr>
            <a:xfrm>
              <a:off x="6315047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6895764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3992183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457289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9"/>
            <p:cNvSpPr/>
            <p:nvPr/>
          </p:nvSpPr>
          <p:spPr>
            <a:xfrm>
              <a:off x="5153615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9"/>
            <p:cNvSpPr/>
            <p:nvPr/>
          </p:nvSpPr>
          <p:spPr>
            <a:xfrm>
              <a:off x="5734331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6315047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6895764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9"/>
            <p:cNvSpPr/>
            <p:nvPr/>
          </p:nvSpPr>
          <p:spPr>
            <a:xfrm>
              <a:off x="3992183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9"/>
            <p:cNvSpPr/>
            <p:nvPr/>
          </p:nvSpPr>
          <p:spPr>
            <a:xfrm>
              <a:off x="457289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153615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734331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9"/>
            <p:cNvSpPr/>
            <p:nvPr/>
          </p:nvSpPr>
          <p:spPr>
            <a:xfrm>
              <a:off x="6315047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9"/>
            <p:cNvSpPr/>
            <p:nvPr/>
          </p:nvSpPr>
          <p:spPr>
            <a:xfrm>
              <a:off x="6895764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3" name="Google Shape;503;p9"/>
            <p:cNvGrpSpPr/>
            <p:nvPr/>
          </p:nvGrpSpPr>
          <p:grpSpPr>
            <a:xfrm>
              <a:off x="507883" y="2281503"/>
              <a:ext cx="3484280" cy="580713"/>
              <a:chOff x="0" y="0"/>
              <a:chExt cx="3983400" cy="663900"/>
            </a:xfrm>
          </p:grpSpPr>
          <p:sp>
            <p:nvSpPr>
              <p:cNvPr id="504" name="Google Shape;504;p9"/>
              <p:cNvSpPr/>
              <p:nvPr/>
            </p:nvSpPr>
            <p:spPr>
              <a:xfrm>
                <a:off x="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9"/>
              <p:cNvSpPr/>
              <p:nvPr/>
            </p:nvSpPr>
            <p:spPr>
              <a:xfrm>
                <a:off x="6639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9"/>
              <p:cNvSpPr/>
              <p:nvPr/>
            </p:nvSpPr>
            <p:spPr>
              <a:xfrm>
                <a:off x="13278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9"/>
              <p:cNvSpPr/>
              <p:nvPr/>
            </p:nvSpPr>
            <p:spPr>
              <a:xfrm>
                <a:off x="19917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9"/>
              <p:cNvSpPr/>
              <p:nvPr/>
            </p:nvSpPr>
            <p:spPr>
              <a:xfrm>
                <a:off x="26556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9"/>
              <p:cNvSpPr/>
              <p:nvPr/>
            </p:nvSpPr>
            <p:spPr>
              <a:xfrm>
                <a:off x="33195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0" name="Google Shape;510;p9"/>
            <p:cNvGrpSpPr/>
            <p:nvPr/>
          </p:nvGrpSpPr>
          <p:grpSpPr>
            <a:xfrm>
              <a:off x="507883" y="2862205"/>
              <a:ext cx="3484280" cy="580713"/>
              <a:chOff x="0" y="0"/>
              <a:chExt cx="3983400" cy="663900"/>
            </a:xfrm>
          </p:grpSpPr>
          <p:sp>
            <p:nvSpPr>
              <p:cNvPr id="511" name="Google Shape;511;p9"/>
              <p:cNvSpPr/>
              <p:nvPr/>
            </p:nvSpPr>
            <p:spPr>
              <a:xfrm>
                <a:off x="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9"/>
              <p:cNvSpPr/>
              <p:nvPr/>
            </p:nvSpPr>
            <p:spPr>
              <a:xfrm>
                <a:off x="6639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9"/>
              <p:cNvSpPr/>
              <p:nvPr/>
            </p:nvSpPr>
            <p:spPr>
              <a:xfrm>
                <a:off x="13278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9"/>
              <p:cNvSpPr/>
              <p:nvPr/>
            </p:nvSpPr>
            <p:spPr>
              <a:xfrm>
                <a:off x="19917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9"/>
              <p:cNvSpPr/>
              <p:nvPr/>
            </p:nvSpPr>
            <p:spPr>
              <a:xfrm>
                <a:off x="26556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9"/>
              <p:cNvSpPr/>
              <p:nvPr/>
            </p:nvSpPr>
            <p:spPr>
              <a:xfrm>
                <a:off x="33195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" name="Google Shape;517;p9"/>
            <p:cNvGrpSpPr/>
            <p:nvPr/>
          </p:nvGrpSpPr>
          <p:grpSpPr>
            <a:xfrm>
              <a:off x="507883" y="3442906"/>
              <a:ext cx="3484280" cy="580713"/>
              <a:chOff x="0" y="0"/>
              <a:chExt cx="3983400" cy="663900"/>
            </a:xfrm>
          </p:grpSpPr>
          <p:sp>
            <p:nvSpPr>
              <p:cNvPr id="518" name="Google Shape;518;p9"/>
              <p:cNvSpPr/>
              <p:nvPr/>
            </p:nvSpPr>
            <p:spPr>
              <a:xfrm>
                <a:off x="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6639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13278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19917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26556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33195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4" name="Google Shape;524;p9"/>
            <p:cNvGrpSpPr/>
            <p:nvPr/>
          </p:nvGrpSpPr>
          <p:grpSpPr>
            <a:xfrm>
              <a:off x="507883" y="4023607"/>
              <a:ext cx="3484280" cy="580713"/>
              <a:chOff x="0" y="0"/>
              <a:chExt cx="3983400" cy="663900"/>
            </a:xfrm>
          </p:grpSpPr>
          <p:sp>
            <p:nvSpPr>
              <p:cNvPr id="525" name="Google Shape;525;p9"/>
              <p:cNvSpPr/>
              <p:nvPr/>
            </p:nvSpPr>
            <p:spPr>
              <a:xfrm>
                <a:off x="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6639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13278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19917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26556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3319500" y="0"/>
                <a:ext cx="663900" cy="6639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1" name="Google Shape;531;p9"/>
            <p:cNvSpPr/>
            <p:nvPr/>
          </p:nvSpPr>
          <p:spPr>
            <a:xfrm>
              <a:off x="7476506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9"/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9"/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9"/>
            <p:cNvSpPr/>
            <p:nvPr/>
          </p:nvSpPr>
          <p:spPr>
            <a:xfrm>
              <a:off x="7476506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9"/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9"/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9"/>
            <p:cNvSpPr/>
            <p:nvPr/>
          </p:nvSpPr>
          <p:spPr>
            <a:xfrm>
              <a:off x="7476506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7476506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9"/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9"/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7476506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-72961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-72961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-72961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-72961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-72961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3"/>
          <p:cNvGrpSpPr/>
          <p:nvPr/>
        </p:nvGrpSpPr>
        <p:grpSpPr>
          <a:xfrm>
            <a:off x="5734112" y="-41318"/>
            <a:ext cx="3484627" cy="5226443"/>
            <a:chOff x="5734112" y="-41318"/>
            <a:chExt cx="3484627" cy="5226443"/>
          </a:xfrm>
        </p:grpSpPr>
        <p:sp>
          <p:nvSpPr>
            <p:cNvPr id="698" name="Google Shape;698;p13"/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80572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80572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80572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80572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689567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747638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689566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747637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689567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747638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689567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747638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689567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747638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689567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747638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689567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747638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689567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747638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689567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747638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57341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63148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57341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63148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57341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63148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57341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63148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57341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63148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57341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63148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57341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63148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57341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>
              <a:off x="63148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57341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63148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" name="Google Shape;752;p13"/>
          <p:cNvSpPr txBox="1">
            <a:spLocks noGrp="1"/>
          </p:cNvSpPr>
          <p:nvPr>
            <p:ph type="title"/>
          </p:nvPr>
        </p:nvSpPr>
        <p:spPr>
          <a:xfrm>
            <a:off x="713100" y="1988150"/>
            <a:ext cx="20250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3" name="Google Shape;753;p13"/>
          <p:cNvSpPr txBox="1">
            <a:spLocks noGrp="1"/>
          </p:cNvSpPr>
          <p:nvPr>
            <p:ph type="title" idx="2" hasCustomPrompt="1"/>
          </p:nvPr>
        </p:nvSpPr>
        <p:spPr>
          <a:xfrm>
            <a:off x="1453800" y="1346263"/>
            <a:ext cx="543600" cy="54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4" name="Google Shape;754;p13"/>
          <p:cNvSpPr txBox="1">
            <a:spLocks noGrp="1"/>
          </p:cNvSpPr>
          <p:nvPr>
            <p:ph type="subTitle" idx="1"/>
          </p:nvPr>
        </p:nvSpPr>
        <p:spPr>
          <a:xfrm>
            <a:off x="713100" y="2405367"/>
            <a:ext cx="20250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5" name="Google Shape;755;p13"/>
          <p:cNvSpPr txBox="1">
            <a:spLocks noGrp="1"/>
          </p:cNvSpPr>
          <p:nvPr>
            <p:ph type="title" idx="3"/>
          </p:nvPr>
        </p:nvSpPr>
        <p:spPr>
          <a:xfrm>
            <a:off x="3170229" y="1988150"/>
            <a:ext cx="20250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6" name="Google Shape;756;p13"/>
          <p:cNvSpPr txBox="1">
            <a:spLocks noGrp="1"/>
          </p:cNvSpPr>
          <p:nvPr>
            <p:ph type="title" idx="4" hasCustomPrompt="1"/>
          </p:nvPr>
        </p:nvSpPr>
        <p:spPr>
          <a:xfrm>
            <a:off x="3910923" y="1346263"/>
            <a:ext cx="543600" cy="54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7" name="Google Shape;757;p13"/>
          <p:cNvSpPr txBox="1">
            <a:spLocks noGrp="1"/>
          </p:cNvSpPr>
          <p:nvPr>
            <p:ph type="subTitle" idx="5"/>
          </p:nvPr>
        </p:nvSpPr>
        <p:spPr>
          <a:xfrm>
            <a:off x="3170223" y="2405367"/>
            <a:ext cx="20250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8" name="Google Shape;758;p13"/>
          <p:cNvSpPr txBox="1">
            <a:spLocks noGrp="1"/>
          </p:cNvSpPr>
          <p:nvPr>
            <p:ph type="title" idx="6"/>
          </p:nvPr>
        </p:nvSpPr>
        <p:spPr>
          <a:xfrm>
            <a:off x="713100" y="3718772"/>
            <a:ext cx="20250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9" name="Google Shape;759;p13"/>
          <p:cNvSpPr txBox="1">
            <a:spLocks noGrp="1"/>
          </p:cNvSpPr>
          <p:nvPr>
            <p:ph type="title" idx="7" hasCustomPrompt="1"/>
          </p:nvPr>
        </p:nvSpPr>
        <p:spPr>
          <a:xfrm>
            <a:off x="1453800" y="3096450"/>
            <a:ext cx="543600" cy="54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60" name="Google Shape;760;p13"/>
          <p:cNvSpPr txBox="1">
            <a:spLocks noGrp="1"/>
          </p:cNvSpPr>
          <p:nvPr>
            <p:ph type="subTitle" idx="8"/>
          </p:nvPr>
        </p:nvSpPr>
        <p:spPr>
          <a:xfrm>
            <a:off x="713100" y="4136098"/>
            <a:ext cx="20250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61" name="Google Shape;761;p13"/>
          <p:cNvSpPr txBox="1">
            <a:spLocks noGrp="1"/>
          </p:cNvSpPr>
          <p:nvPr>
            <p:ph type="title" idx="9"/>
          </p:nvPr>
        </p:nvSpPr>
        <p:spPr>
          <a:xfrm>
            <a:off x="3170229" y="3718773"/>
            <a:ext cx="2025000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62" name="Google Shape;762;p13"/>
          <p:cNvSpPr txBox="1">
            <a:spLocks noGrp="1"/>
          </p:cNvSpPr>
          <p:nvPr>
            <p:ph type="title" idx="13" hasCustomPrompt="1"/>
          </p:nvPr>
        </p:nvSpPr>
        <p:spPr>
          <a:xfrm>
            <a:off x="3910923" y="3096450"/>
            <a:ext cx="543600" cy="543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63" name="Google Shape;763;p13"/>
          <p:cNvSpPr txBox="1">
            <a:spLocks noGrp="1"/>
          </p:cNvSpPr>
          <p:nvPr>
            <p:ph type="subTitle" idx="14"/>
          </p:nvPr>
        </p:nvSpPr>
        <p:spPr>
          <a:xfrm>
            <a:off x="3170223" y="4136100"/>
            <a:ext cx="2025000" cy="54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64" name="Google Shape;764;p13"/>
          <p:cNvSpPr txBox="1">
            <a:spLocks noGrp="1"/>
          </p:cNvSpPr>
          <p:nvPr>
            <p:ph type="title" idx="15"/>
          </p:nvPr>
        </p:nvSpPr>
        <p:spPr>
          <a:xfrm>
            <a:off x="507850" y="539400"/>
            <a:ext cx="5226300" cy="581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5"/>
          <p:cNvSpPr txBox="1">
            <a:spLocks noGrp="1"/>
          </p:cNvSpPr>
          <p:nvPr>
            <p:ph type="title"/>
          </p:nvPr>
        </p:nvSpPr>
        <p:spPr>
          <a:xfrm>
            <a:off x="1087750" y="1122300"/>
            <a:ext cx="3735900" cy="572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0" name="Google Shape;770;p15"/>
          <p:cNvSpPr txBox="1">
            <a:spLocks noGrp="1"/>
          </p:cNvSpPr>
          <p:nvPr>
            <p:ph type="subTitle" idx="1"/>
          </p:nvPr>
        </p:nvSpPr>
        <p:spPr>
          <a:xfrm>
            <a:off x="1087750" y="2262850"/>
            <a:ext cx="2983800" cy="13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7"/>
          <p:cNvSpPr txBox="1">
            <a:spLocks noGrp="1"/>
          </p:cNvSpPr>
          <p:nvPr>
            <p:ph type="title"/>
          </p:nvPr>
        </p:nvSpPr>
        <p:spPr>
          <a:xfrm>
            <a:off x="-131892" y="539400"/>
            <a:ext cx="9390300" cy="5829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17"/>
          <p:cNvSpPr txBox="1">
            <a:spLocks noGrp="1"/>
          </p:cNvSpPr>
          <p:nvPr>
            <p:ph type="title" idx="2"/>
          </p:nvPr>
        </p:nvSpPr>
        <p:spPr>
          <a:xfrm>
            <a:off x="1086800" y="3254175"/>
            <a:ext cx="22476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97" name="Google Shape;797;p17"/>
          <p:cNvSpPr txBox="1">
            <a:spLocks noGrp="1"/>
          </p:cNvSpPr>
          <p:nvPr>
            <p:ph type="subTitle" idx="1"/>
          </p:nvPr>
        </p:nvSpPr>
        <p:spPr>
          <a:xfrm>
            <a:off x="1086800" y="3673150"/>
            <a:ext cx="2247600" cy="7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8" name="Google Shape;798;p17"/>
          <p:cNvSpPr txBox="1">
            <a:spLocks noGrp="1"/>
          </p:cNvSpPr>
          <p:nvPr>
            <p:ph type="title" idx="3"/>
          </p:nvPr>
        </p:nvSpPr>
        <p:spPr>
          <a:xfrm>
            <a:off x="3448196" y="3254175"/>
            <a:ext cx="22476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99" name="Google Shape;799;p17"/>
          <p:cNvSpPr txBox="1">
            <a:spLocks noGrp="1"/>
          </p:cNvSpPr>
          <p:nvPr>
            <p:ph type="subTitle" idx="4"/>
          </p:nvPr>
        </p:nvSpPr>
        <p:spPr>
          <a:xfrm>
            <a:off x="3448196" y="3673150"/>
            <a:ext cx="2247600" cy="7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00" name="Google Shape;800;p17"/>
          <p:cNvSpPr txBox="1">
            <a:spLocks noGrp="1"/>
          </p:cNvSpPr>
          <p:nvPr>
            <p:ph type="title" idx="5"/>
          </p:nvPr>
        </p:nvSpPr>
        <p:spPr>
          <a:xfrm>
            <a:off x="5809599" y="3254175"/>
            <a:ext cx="22476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01" name="Google Shape;801;p17"/>
          <p:cNvSpPr txBox="1">
            <a:spLocks noGrp="1"/>
          </p:cNvSpPr>
          <p:nvPr>
            <p:ph type="subTitle" idx="6"/>
          </p:nvPr>
        </p:nvSpPr>
        <p:spPr>
          <a:xfrm>
            <a:off x="5809598" y="3673150"/>
            <a:ext cx="2247600" cy="7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4" name="Google Shape;1354;p27"/>
          <p:cNvGrpSpPr/>
          <p:nvPr/>
        </p:nvGrpSpPr>
        <p:grpSpPr>
          <a:xfrm>
            <a:off x="-74738" y="-41318"/>
            <a:ext cx="580811" cy="5226443"/>
            <a:chOff x="-74738" y="-41318"/>
            <a:chExt cx="580811" cy="5226443"/>
          </a:xfrm>
        </p:grpSpPr>
        <p:sp>
          <p:nvSpPr>
            <p:cNvPr id="1355" name="Google Shape;1355;p27"/>
            <p:cNvSpPr/>
            <p:nvPr/>
          </p:nvSpPr>
          <p:spPr>
            <a:xfrm>
              <a:off x="-74728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7"/>
            <p:cNvSpPr/>
            <p:nvPr/>
          </p:nvSpPr>
          <p:spPr>
            <a:xfrm>
              <a:off x="-74738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-74728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-74728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7"/>
            <p:cNvSpPr/>
            <p:nvPr/>
          </p:nvSpPr>
          <p:spPr>
            <a:xfrm>
              <a:off x="-74728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7"/>
            <p:cNvSpPr/>
            <p:nvPr/>
          </p:nvSpPr>
          <p:spPr>
            <a:xfrm>
              <a:off x="-74728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-74728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7"/>
            <p:cNvSpPr/>
            <p:nvPr/>
          </p:nvSpPr>
          <p:spPr>
            <a:xfrm>
              <a:off x="-74728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7"/>
            <p:cNvSpPr/>
            <p:nvPr/>
          </p:nvSpPr>
          <p:spPr>
            <a:xfrm>
              <a:off x="-74728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27"/>
          <p:cNvGrpSpPr/>
          <p:nvPr/>
        </p:nvGrpSpPr>
        <p:grpSpPr>
          <a:xfrm>
            <a:off x="8637925" y="-41318"/>
            <a:ext cx="580813" cy="5226443"/>
            <a:chOff x="8637925" y="-41318"/>
            <a:chExt cx="580813" cy="5226443"/>
          </a:xfrm>
        </p:grpSpPr>
        <p:sp>
          <p:nvSpPr>
            <p:cNvPr id="1365" name="Google Shape;1365;p27"/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●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○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■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●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○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■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●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○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Dosis"/>
              <a:buChar char="■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73" r:id="rId9"/>
    <p:sldLayoutId id="2147483674" r:id="rId10"/>
    <p:sldLayoutId id="2147483675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4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32"/>
          <p:cNvSpPr txBox="1">
            <a:spLocks noGrp="1"/>
          </p:cNvSpPr>
          <p:nvPr>
            <p:ph type="ctrTitle"/>
          </p:nvPr>
        </p:nvSpPr>
        <p:spPr>
          <a:xfrm>
            <a:off x="617084" y="935215"/>
            <a:ext cx="4055500" cy="29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dirty="0" err="1">
                <a:solidFill>
                  <a:schemeClr val="dk1"/>
                </a:solidFill>
              </a:rPr>
              <a:t>botaniq</a:t>
            </a:r>
            <a:r>
              <a:rPr lang="en" sz="8300" dirty="0">
                <a:solidFill>
                  <a:schemeClr val="dk1"/>
                </a:solidFill>
              </a:rPr>
              <a:t> </a:t>
            </a:r>
            <a:r>
              <a:rPr lang="en" sz="9400" dirty="0">
                <a:solidFill>
                  <a:schemeClr val="accent1"/>
                </a:solidFill>
              </a:rPr>
              <a:t>SMART</a:t>
            </a:r>
            <a:r>
              <a:rPr lang="en" sz="8300" dirty="0">
                <a:solidFill>
                  <a:schemeClr val="dk1"/>
                </a:solidFill>
              </a:rPr>
              <a:t> </a:t>
            </a:r>
            <a:r>
              <a:rPr lang="en" sz="6700" dirty="0">
                <a:solidFill>
                  <a:schemeClr val="dk1"/>
                </a:solidFill>
              </a:rPr>
              <a:t>GREENHOUSE</a:t>
            </a:r>
            <a:endParaRPr sz="12200" dirty="0">
              <a:solidFill>
                <a:schemeClr val="dk1"/>
              </a:solidFill>
            </a:endParaRPr>
          </a:p>
        </p:txBody>
      </p:sp>
      <p:pic>
        <p:nvPicPr>
          <p:cNvPr id="1613" name="Google Shape;1613;p32"/>
          <p:cNvPicPr preferRelativeResize="0"/>
          <p:nvPr/>
        </p:nvPicPr>
        <p:blipFill rotWithShape="1">
          <a:blip r:embed="rId3">
            <a:alphaModFix/>
          </a:blip>
          <a:srcRect l="1860" r="43578" b="4571"/>
          <a:stretch/>
        </p:blipFill>
        <p:spPr>
          <a:xfrm>
            <a:off x="5235750" y="539399"/>
            <a:ext cx="3484298" cy="4064926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14" name="Google Shape;1614;p32"/>
          <p:cNvSpPr txBox="1">
            <a:spLocks noGrp="1"/>
          </p:cNvSpPr>
          <p:nvPr>
            <p:ph type="subTitle" idx="1"/>
          </p:nvPr>
        </p:nvSpPr>
        <p:spPr>
          <a:xfrm>
            <a:off x="637191" y="3730904"/>
            <a:ext cx="3484200" cy="85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Mako"/>
                <a:ea typeface="Mako"/>
                <a:cs typeface="Mako"/>
                <a:sym typeface="Mako"/>
              </a:rPr>
              <a:t>Luka </a:t>
            </a:r>
            <a:r>
              <a:rPr lang="en" sz="1500" dirty="0" err="1">
                <a:latin typeface="Mako"/>
                <a:ea typeface="Mako"/>
                <a:cs typeface="Mako"/>
                <a:sym typeface="Mako"/>
              </a:rPr>
              <a:t>Popović</a:t>
            </a:r>
            <a:endParaRPr lang="en" sz="1500" dirty="0">
              <a:latin typeface="Mako"/>
              <a:ea typeface="Mako"/>
              <a:cs typeface="Mako"/>
              <a:sym typeface="Ma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Mako"/>
                <a:ea typeface="Mako"/>
                <a:cs typeface="Mako"/>
                <a:sym typeface="Mako"/>
              </a:rPr>
              <a:t>Mihael </a:t>
            </a:r>
            <a:r>
              <a:rPr lang="en" sz="1500" dirty="0" err="1">
                <a:latin typeface="Mako"/>
                <a:ea typeface="Mako"/>
                <a:cs typeface="Mako"/>
                <a:sym typeface="Mako"/>
              </a:rPr>
              <a:t>Fernežir</a:t>
            </a:r>
            <a:endParaRPr lang="en" sz="1500" dirty="0">
              <a:latin typeface="Mako"/>
              <a:ea typeface="Mako"/>
              <a:cs typeface="Mako"/>
              <a:sym typeface="Ma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err="1">
                <a:latin typeface="Mako"/>
                <a:ea typeface="Mako"/>
                <a:cs typeface="Mako"/>
                <a:sym typeface="Mako"/>
              </a:rPr>
              <a:t>Dinko</a:t>
            </a:r>
            <a:r>
              <a:rPr lang="en" sz="1500" dirty="0">
                <a:latin typeface="Mako"/>
                <a:ea typeface="Mako"/>
                <a:cs typeface="Mako"/>
                <a:sym typeface="Mako"/>
              </a:rPr>
              <a:t> </a:t>
            </a:r>
            <a:r>
              <a:rPr lang="en" sz="1500" dirty="0" err="1">
                <a:latin typeface="Mako"/>
                <a:ea typeface="Mako"/>
                <a:cs typeface="Mako"/>
                <a:sym typeface="Mako"/>
              </a:rPr>
              <a:t>Čavrag</a:t>
            </a:r>
            <a:endParaRPr lang="en" sz="1500" dirty="0">
              <a:latin typeface="Mako"/>
              <a:ea typeface="Mako"/>
              <a:cs typeface="Mako"/>
              <a:sym typeface="Ma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Mako"/>
                <a:ea typeface="Mako"/>
                <a:cs typeface="Mako"/>
                <a:sym typeface="Mako"/>
              </a:rPr>
              <a:t>Mihael Maras</a:t>
            </a:r>
            <a:endParaRPr sz="1500" dirty="0">
              <a:latin typeface="Mako"/>
              <a:ea typeface="Mako"/>
              <a:cs typeface="Mako"/>
              <a:sym typeface="Mak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7">
          <a:extLst>
            <a:ext uri="{FF2B5EF4-FFF2-40B4-BE49-F238E27FC236}">
              <a16:creationId xmlns:a16="http://schemas.microsoft.com/office/drawing/2014/main" id="{737F60DA-6608-D89A-6158-8ACE60305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ey box with a hole in the top&#10;&#10;AI-generated content may be incorrect.">
            <a:extLst>
              <a:ext uri="{FF2B5EF4-FFF2-40B4-BE49-F238E27FC236}">
                <a16:creationId xmlns:a16="http://schemas.microsoft.com/office/drawing/2014/main" id="{06260770-56D0-6D11-D8EE-774E7D50A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017" y="-5209"/>
            <a:ext cx="5579610" cy="514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21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7">
          <a:extLst>
            <a:ext uri="{FF2B5EF4-FFF2-40B4-BE49-F238E27FC236}">
              <a16:creationId xmlns:a16="http://schemas.microsoft.com/office/drawing/2014/main" id="{4E3BE52B-4466-27E0-6FF7-46CA1A283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3d model of a bathtub&#10;&#10;AI-generated content may be incorrect.">
            <a:extLst>
              <a:ext uri="{FF2B5EF4-FFF2-40B4-BE49-F238E27FC236}">
                <a16:creationId xmlns:a16="http://schemas.microsoft.com/office/drawing/2014/main" id="{814C81EE-9F6D-DED0-EC53-2BE5C5F29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64" y="0"/>
            <a:ext cx="79944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10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3" name="Google Shape;2113;p54"/>
          <p:cNvGrpSpPr/>
          <p:nvPr/>
        </p:nvGrpSpPr>
        <p:grpSpPr>
          <a:xfrm>
            <a:off x="5734112" y="-41318"/>
            <a:ext cx="3484627" cy="5226443"/>
            <a:chOff x="5734112" y="-41318"/>
            <a:chExt cx="3484627" cy="5226443"/>
          </a:xfrm>
        </p:grpSpPr>
        <p:sp>
          <p:nvSpPr>
            <p:cNvPr id="2114" name="Google Shape;2114;p54"/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4"/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4"/>
            <p:cNvSpPr/>
            <p:nvPr/>
          </p:nvSpPr>
          <p:spPr>
            <a:xfrm>
              <a:off x="80572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4"/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4"/>
            <p:cNvSpPr/>
            <p:nvPr/>
          </p:nvSpPr>
          <p:spPr>
            <a:xfrm>
              <a:off x="80572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4"/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4"/>
            <p:cNvSpPr/>
            <p:nvPr/>
          </p:nvSpPr>
          <p:spPr>
            <a:xfrm>
              <a:off x="80572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4"/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4"/>
            <p:cNvSpPr/>
            <p:nvPr/>
          </p:nvSpPr>
          <p:spPr>
            <a:xfrm>
              <a:off x="80572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4"/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4"/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4"/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4"/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4"/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4"/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4"/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4"/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4"/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4"/>
            <p:cNvSpPr/>
            <p:nvPr/>
          </p:nvSpPr>
          <p:spPr>
            <a:xfrm>
              <a:off x="689567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4"/>
            <p:cNvSpPr/>
            <p:nvPr/>
          </p:nvSpPr>
          <p:spPr>
            <a:xfrm>
              <a:off x="747638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4"/>
            <p:cNvSpPr/>
            <p:nvPr/>
          </p:nvSpPr>
          <p:spPr>
            <a:xfrm>
              <a:off x="689566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4"/>
            <p:cNvSpPr/>
            <p:nvPr/>
          </p:nvSpPr>
          <p:spPr>
            <a:xfrm>
              <a:off x="747637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4"/>
            <p:cNvSpPr/>
            <p:nvPr/>
          </p:nvSpPr>
          <p:spPr>
            <a:xfrm>
              <a:off x="689567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4"/>
            <p:cNvSpPr/>
            <p:nvPr/>
          </p:nvSpPr>
          <p:spPr>
            <a:xfrm>
              <a:off x="747638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4"/>
            <p:cNvSpPr/>
            <p:nvPr/>
          </p:nvSpPr>
          <p:spPr>
            <a:xfrm>
              <a:off x="689567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4"/>
            <p:cNvSpPr/>
            <p:nvPr/>
          </p:nvSpPr>
          <p:spPr>
            <a:xfrm>
              <a:off x="747638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4"/>
            <p:cNvSpPr/>
            <p:nvPr/>
          </p:nvSpPr>
          <p:spPr>
            <a:xfrm>
              <a:off x="689567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4"/>
            <p:cNvSpPr/>
            <p:nvPr/>
          </p:nvSpPr>
          <p:spPr>
            <a:xfrm>
              <a:off x="747638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4"/>
            <p:cNvSpPr/>
            <p:nvPr/>
          </p:nvSpPr>
          <p:spPr>
            <a:xfrm>
              <a:off x="689567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4"/>
            <p:cNvSpPr/>
            <p:nvPr/>
          </p:nvSpPr>
          <p:spPr>
            <a:xfrm>
              <a:off x="747638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4"/>
            <p:cNvSpPr/>
            <p:nvPr/>
          </p:nvSpPr>
          <p:spPr>
            <a:xfrm>
              <a:off x="689567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4"/>
            <p:cNvSpPr/>
            <p:nvPr/>
          </p:nvSpPr>
          <p:spPr>
            <a:xfrm>
              <a:off x="747638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4"/>
            <p:cNvSpPr/>
            <p:nvPr/>
          </p:nvSpPr>
          <p:spPr>
            <a:xfrm>
              <a:off x="689567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4"/>
            <p:cNvSpPr/>
            <p:nvPr/>
          </p:nvSpPr>
          <p:spPr>
            <a:xfrm>
              <a:off x="747638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4"/>
            <p:cNvSpPr/>
            <p:nvPr/>
          </p:nvSpPr>
          <p:spPr>
            <a:xfrm>
              <a:off x="689567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4"/>
            <p:cNvSpPr/>
            <p:nvPr/>
          </p:nvSpPr>
          <p:spPr>
            <a:xfrm>
              <a:off x="747638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4"/>
            <p:cNvSpPr/>
            <p:nvPr/>
          </p:nvSpPr>
          <p:spPr>
            <a:xfrm>
              <a:off x="57341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4"/>
            <p:cNvSpPr/>
            <p:nvPr/>
          </p:nvSpPr>
          <p:spPr>
            <a:xfrm>
              <a:off x="63148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4"/>
            <p:cNvSpPr/>
            <p:nvPr/>
          </p:nvSpPr>
          <p:spPr>
            <a:xfrm>
              <a:off x="57341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4"/>
            <p:cNvSpPr/>
            <p:nvPr/>
          </p:nvSpPr>
          <p:spPr>
            <a:xfrm>
              <a:off x="63148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4"/>
            <p:cNvSpPr/>
            <p:nvPr/>
          </p:nvSpPr>
          <p:spPr>
            <a:xfrm>
              <a:off x="57341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4"/>
            <p:cNvSpPr/>
            <p:nvPr/>
          </p:nvSpPr>
          <p:spPr>
            <a:xfrm>
              <a:off x="63148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4"/>
            <p:cNvSpPr/>
            <p:nvPr/>
          </p:nvSpPr>
          <p:spPr>
            <a:xfrm>
              <a:off x="57341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4"/>
            <p:cNvSpPr/>
            <p:nvPr/>
          </p:nvSpPr>
          <p:spPr>
            <a:xfrm>
              <a:off x="63148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4"/>
            <p:cNvSpPr/>
            <p:nvPr/>
          </p:nvSpPr>
          <p:spPr>
            <a:xfrm>
              <a:off x="57341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4"/>
            <p:cNvSpPr/>
            <p:nvPr/>
          </p:nvSpPr>
          <p:spPr>
            <a:xfrm>
              <a:off x="63148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4"/>
            <p:cNvSpPr/>
            <p:nvPr/>
          </p:nvSpPr>
          <p:spPr>
            <a:xfrm>
              <a:off x="57341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4"/>
            <p:cNvSpPr/>
            <p:nvPr/>
          </p:nvSpPr>
          <p:spPr>
            <a:xfrm>
              <a:off x="63148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4"/>
            <p:cNvSpPr/>
            <p:nvPr/>
          </p:nvSpPr>
          <p:spPr>
            <a:xfrm>
              <a:off x="57341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4"/>
            <p:cNvSpPr/>
            <p:nvPr/>
          </p:nvSpPr>
          <p:spPr>
            <a:xfrm>
              <a:off x="63148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4"/>
            <p:cNvSpPr/>
            <p:nvPr/>
          </p:nvSpPr>
          <p:spPr>
            <a:xfrm>
              <a:off x="57341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4"/>
            <p:cNvSpPr/>
            <p:nvPr/>
          </p:nvSpPr>
          <p:spPr>
            <a:xfrm>
              <a:off x="63148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4"/>
            <p:cNvSpPr/>
            <p:nvPr/>
          </p:nvSpPr>
          <p:spPr>
            <a:xfrm>
              <a:off x="57341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4"/>
            <p:cNvSpPr/>
            <p:nvPr/>
          </p:nvSpPr>
          <p:spPr>
            <a:xfrm>
              <a:off x="63148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8" name="Google Shape;2168;p54"/>
          <p:cNvSpPr txBox="1">
            <a:spLocks noGrp="1"/>
          </p:cNvSpPr>
          <p:nvPr>
            <p:ph type="title"/>
          </p:nvPr>
        </p:nvSpPr>
        <p:spPr>
          <a:xfrm>
            <a:off x="1087750" y="1122300"/>
            <a:ext cx="3735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5. &amp; 6.</a:t>
            </a:r>
            <a:r>
              <a:rPr lang="en" dirty="0"/>
              <a:t> TJEDAN</a:t>
            </a:r>
            <a:endParaRPr dirty="0"/>
          </a:p>
        </p:txBody>
      </p:sp>
      <p:sp>
        <p:nvSpPr>
          <p:cNvPr id="2169" name="Google Shape;2169;p54"/>
          <p:cNvSpPr txBox="1">
            <a:spLocks noGrp="1"/>
          </p:cNvSpPr>
          <p:nvPr>
            <p:ph type="subTitle" idx="1"/>
          </p:nvPr>
        </p:nvSpPr>
        <p:spPr>
          <a:xfrm>
            <a:off x="1087750" y="2262850"/>
            <a:ext cx="2983800" cy="13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Spojili</a:t>
            </a:r>
            <a:r>
              <a:rPr lang="en" dirty="0"/>
              <a:t> </a:t>
            </a:r>
            <a:r>
              <a:rPr lang="en" dirty="0" err="1"/>
              <a:t>i</a:t>
            </a:r>
            <a:r>
              <a:rPr lang="en" dirty="0"/>
              <a:t> </a:t>
            </a:r>
            <a:r>
              <a:rPr lang="en" dirty="0" err="1"/>
              <a:t>testirali</a:t>
            </a:r>
            <a:r>
              <a:rPr lang="en" dirty="0"/>
              <a:t> </a:t>
            </a:r>
            <a:r>
              <a:rPr lang="en" dirty="0" err="1"/>
              <a:t>senzore</a:t>
            </a:r>
            <a:r>
              <a:rPr lang="en" dirty="0"/>
              <a:t> </a:t>
            </a:r>
            <a:r>
              <a:rPr lang="en" dirty="0" err="1"/>
              <a:t>i</a:t>
            </a:r>
            <a:r>
              <a:rPr lang="en" dirty="0"/>
              <a:t> </a:t>
            </a:r>
            <a:r>
              <a:rPr lang="en" dirty="0" err="1"/>
              <a:t>aktuatore</a:t>
            </a:r>
            <a:r>
              <a:rPr lang="en" dirty="0"/>
              <a:t> </a:t>
            </a:r>
            <a:r>
              <a:rPr lang="en" dirty="0" err="1"/>
              <a:t>izvan</a:t>
            </a:r>
            <a:r>
              <a:rPr lang="en" dirty="0"/>
              <a:t> </a:t>
            </a:r>
            <a:r>
              <a:rPr lang="en" dirty="0" err="1"/>
              <a:t>staklenika</a:t>
            </a:r>
            <a:r>
              <a:rPr lang="en" dirty="0"/>
              <a:t> </a:t>
            </a:r>
            <a:r>
              <a:rPr lang="en" dirty="0" err="1"/>
              <a:t>i</a:t>
            </a:r>
            <a:r>
              <a:rPr lang="en" dirty="0"/>
              <a:t> </a:t>
            </a:r>
            <a:r>
              <a:rPr lang="en" dirty="0" err="1"/>
              <a:t>kučišta</a:t>
            </a:r>
            <a:r>
              <a:rPr lang="en" dirty="0"/>
              <a:t> </a:t>
            </a:r>
            <a:r>
              <a:rPr lang="en" dirty="0" err="1"/>
              <a:t>te</a:t>
            </a:r>
            <a:r>
              <a:rPr lang="en" dirty="0"/>
              <a:t> </a:t>
            </a:r>
            <a:r>
              <a:rPr lang="en" dirty="0" err="1"/>
              <a:t>počeli</a:t>
            </a:r>
            <a:r>
              <a:rPr lang="en" dirty="0"/>
              <a:t> </a:t>
            </a:r>
            <a:r>
              <a:rPr lang="en" dirty="0" err="1"/>
              <a:t>povezivati</a:t>
            </a:r>
            <a:r>
              <a:rPr lang="en" dirty="0"/>
              <a:t> </a:t>
            </a:r>
            <a:r>
              <a:rPr lang="en" dirty="0" err="1"/>
              <a:t>i</a:t>
            </a:r>
            <a:r>
              <a:rPr lang="en" dirty="0"/>
              <a:t> </a:t>
            </a:r>
            <a:r>
              <a:rPr lang="en" dirty="0" err="1"/>
              <a:t>provjerili</a:t>
            </a:r>
            <a:r>
              <a:rPr lang="en" dirty="0"/>
              <a:t> rad </a:t>
            </a:r>
            <a:r>
              <a:rPr lang="en" dirty="0" err="1"/>
              <a:t>svih</a:t>
            </a:r>
            <a:r>
              <a:rPr lang="en" dirty="0"/>
              <a:t> </a:t>
            </a:r>
            <a:r>
              <a:rPr lang="en" dirty="0" err="1"/>
              <a:t>elemenata</a:t>
            </a:r>
            <a:endParaRPr dirty="0"/>
          </a:p>
        </p:txBody>
      </p:sp>
      <p:grpSp>
        <p:nvGrpSpPr>
          <p:cNvPr id="2170" name="Google Shape;2170;p54"/>
          <p:cNvGrpSpPr/>
          <p:nvPr/>
        </p:nvGrpSpPr>
        <p:grpSpPr>
          <a:xfrm>
            <a:off x="4823759" y="1122262"/>
            <a:ext cx="3812382" cy="2903617"/>
            <a:chOff x="720010" y="1419647"/>
            <a:chExt cx="4021500" cy="3062887"/>
          </a:xfrm>
        </p:grpSpPr>
        <p:sp>
          <p:nvSpPr>
            <p:cNvPr id="2171" name="Google Shape;2171;p54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4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4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HR"/>
            </a:p>
          </p:txBody>
        </p:sp>
        <p:cxnSp>
          <p:nvCxnSpPr>
            <p:cNvPr id="2174" name="Google Shape;2174;p54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026" name="Picture 2" descr="Which programming language should you use for a Raspberry Pi? | PiCockpit">
            <a:extLst>
              <a:ext uri="{FF2B5EF4-FFF2-40B4-BE49-F238E27FC236}">
                <a16:creationId xmlns:a16="http://schemas.microsoft.com/office/drawing/2014/main" id="{6B2C3683-E55F-B68A-97A2-B33511FC8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2925" y="1237826"/>
            <a:ext cx="3553578" cy="2166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>
          <a:extLst>
            <a:ext uri="{FF2B5EF4-FFF2-40B4-BE49-F238E27FC236}">
              <a16:creationId xmlns:a16="http://schemas.microsoft.com/office/drawing/2014/main" id="{C978CA89-C3CA-418B-49C5-0AA8FFDA2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3" name="Google Shape;2113;p54">
            <a:extLst>
              <a:ext uri="{FF2B5EF4-FFF2-40B4-BE49-F238E27FC236}">
                <a16:creationId xmlns:a16="http://schemas.microsoft.com/office/drawing/2014/main" id="{91C971B5-DEAA-325F-3515-4CE2EE3232A1}"/>
              </a:ext>
            </a:extLst>
          </p:cNvPr>
          <p:cNvGrpSpPr/>
          <p:nvPr/>
        </p:nvGrpSpPr>
        <p:grpSpPr>
          <a:xfrm>
            <a:off x="5734112" y="-41318"/>
            <a:ext cx="3484627" cy="5226443"/>
            <a:chOff x="5734112" y="-41318"/>
            <a:chExt cx="3484627" cy="5226443"/>
          </a:xfrm>
        </p:grpSpPr>
        <p:sp>
          <p:nvSpPr>
            <p:cNvPr id="2114" name="Google Shape;2114;p54">
              <a:extLst>
                <a:ext uri="{FF2B5EF4-FFF2-40B4-BE49-F238E27FC236}">
                  <a16:creationId xmlns:a16="http://schemas.microsoft.com/office/drawing/2014/main" id="{7F86A516-B01A-B5FF-A03E-E20A9857C4A6}"/>
                </a:ext>
              </a:extLst>
            </p:cNvPr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4">
              <a:extLst>
                <a:ext uri="{FF2B5EF4-FFF2-40B4-BE49-F238E27FC236}">
                  <a16:creationId xmlns:a16="http://schemas.microsoft.com/office/drawing/2014/main" id="{DFA4251C-A1C6-25D9-77B9-9E3E039226C4}"/>
                </a:ext>
              </a:extLst>
            </p:cNvPr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4">
              <a:extLst>
                <a:ext uri="{FF2B5EF4-FFF2-40B4-BE49-F238E27FC236}">
                  <a16:creationId xmlns:a16="http://schemas.microsoft.com/office/drawing/2014/main" id="{3FF0E432-631F-77BC-A9A3-4D8A109C7496}"/>
                </a:ext>
              </a:extLst>
            </p:cNvPr>
            <p:cNvSpPr/>
            <p:nvPr/>
          </p:nvSpPr>
          <p:spPr>
            <a:xfrm>
              <a:off x="80572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4">
              <a:extLst>
                <a:ext uri="{FF2B5EF4-FFF2-40B4-BE49-F238E27FC236}">
                  <a16:creationId xmlns:a16="http://schemas.microsoft.com/office/drawing/2014/main" id="{66141068-F721-7475-11B3-FB74B0B44EE9}"/>
                </a:ext>
              </a:extLst>
            </p:cNvPr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4">
              <a:extLst>
                <a:ext uri="{FF2B5EF4-FFF2-40B4-BE49-F238E27FC236}">
                  <a16:creationId xmlns:a16="http://schemas.microsoft.com/office/drawing/2014/main" id="{A4D5BCDF-F505-F81D-6ECD-1C2BA762608C}"/>
                </a:ext>
              </a:extLst>
            </p:cNvPr>
            <p:cNvSpPr/>
            <p:nvPr/>
          </p:nvSpPr>
          <p:spPr>
            <a:xfrm>
              <a:off x="80572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4">
              <a:extLst>
                <a:ext uri="{FF2B5EF4-FFF2-40B4-BE49-F238E27FC236}">
                  <a16:creationId xmlns:a16="http://schemas.microsoft.com/office/drawing/2014/main" id="{A7C6C3FC-9DCC-C828-5B98-1C1130E97F97}"/>
                </a:ext>
              </a:extLst>
            </p:cNvPr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4">
              <a:extLst>
                <a:ext uri="{FF2B5EF4-FFF2-40B4-BE49-F238E27FC236}">
                  <a16:creationId xmlns:a16="http://schemas.microsoft.com/office/drawing/2014/main" id="{1B5E55EB-13B1-1A13-D649-D49D55B7DA0E}"/>
                </a:ext>
              </a:extLst>
            </p:cNvPr>
            <p:cNvSpPr/>
            <p:nvPr/>
          </p:nvSpPr>
          <p:spPr>
            <a:xfrm>
              <a:off x="80572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4">
              <a:extLst>
                <a:ext uri="{FF2B5EF4-FFF2-40B4-BE49-F238E27FC236}">
                  <a16:creationId xmlns:a16="http://schemas.microsoft.com/office/drawing/2014/main" id="{E773E10F-B83D-B16E-DD01-D7781ECBF5EC}"/>
                </a:ext>
              </a:extLst>
            </p:cNvPr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4">
              <a:extLst>
                <a:ext uri="{FF2B5EF4-FFF2-40B4-BE49-F238E27FC236}">
                  <a16:creationId xmlns:a16="http://schemas.microsoft.com/office/drawing/2014/main" id="{4DBBC1BE-B237-AC3B-94E9-9F362C34947C}"/>
                </a:ext>
              </a:extLst>
            </p:cNvPr>
            <p:cNvSpPr/>
            <p:nvPr/>
          </p:nvSpPr>
          <p:spPr>
            <a:xfrm>
              <a:off x="80572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4">
              <a:extLst>
                <a:ext uri="{FF2B5EF4-FFF2-40B4-BE49-F238E27FC236}">
                  <a16:creationId xmlns:a16="http://schemas.microsoft.com/office/drawing/2014/main" id="{B0B42F57-8E42-AAD5-6439-70FDD7980502}"/>
                </a:ext>
              </a:extLst>
            </p:cNvPr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4">
              <a:extLst>
                <a:ext uri="{FF2B5EF4-FFF2-40B4-BE49-F238E27FC236}">
                  <a16:creationId xmlns:a16="http://schemas.microsoft.com/office/drawing/2014/main" id="{30A87069-56C3-6852-2EC8-792EBDDC2BB7}"/>
                </a:ext>
              </a:extLst>
            </p:cNvPr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4">
              <a:extLst>
                <a:ext uri="{FF2B5EF4-FFF2-40B4-BE49-F238E27FC236}">
                  <a16:creationId xmlns:a16="http://schemas.microsoft.com/office/drawing/2014/main" id="{67334BED-4CC8-1EBD-6E59-4D5DC5833A8C}"/>
                </a:ext>
              </a:extLst>
            </p:cNvPr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4">
              <a:extLst>
                <a:ext uri="{FF2B5EF4-FFF2-40B4-BE49-F238E27FC236}">
                  <a16:creationId xmlns:a16="http://schemas.microsoft.com/office/drawing/2014/main" id="{DFFEA6FB-AAFB-3FFB-0F99-8C419B7D806B}"/>
                </a:ext>
              </a:extLst>
            </p:cNvPr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4">
              <a:extLst>
                <a:ext uri="{FF2B5EF4-FFF2-40B4-BE49-F238E27FC236}">
                  <a16:creationId xmlns:a16="http://schemas.microsoft.com/office/drawing/2014/main" id="{7BAD3F73-04B1-65F7-2A18-CE9C33D9392E}"/>
                </a:ext>
              </a:extLst>
            </p:cNvPr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4">
              <a:extLst>
                <a:ext uri="{FF2B5EF4-FFF2-40B4-BE49-F238E27FC236}">
                  <a16:creationId xmlns:a16="http://schemas.microsoft.com/office/drawing/2014/main" id="{B21BA0BE-4DDB-E13C-211A-E9F1130FD489}"/>
                </a:ext>
              </a:extLst>
            </p:cNvPr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4">
              <a:extLst>
                <a:ext uri="{FF2B5EF4-FFF2-40B4-BE49-F238E27FC236}">
                  <a16:creationId xmlns:a16="http://schemas.microsoft.com/office/drawing/2014/main" id="{DE3A646D-3907-A5B6-3313-CC342B7EE59D}"/>
                </a:ext>
              </a:extLst>
            </p:cNvPr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4">
              <a:extLst>
                <a:ext uri="{FF2B5EF4-FFF2-40B4-BE49-F238E27FC236}">
                  <a16:creationId xmlns:a16="http://schemas.microsoft.com/office/drawing/2014/main" id="{E042298E-E539-9594-FE85-C49A72D8B938}"/>
                </a:ext>
              </a:extLst>
            </p:cNvPr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4">
              <a:extLst>
                <a:ext uri="{FF2B5EF4-FFF2-40B4-BE49-F238E27FC236}">
                  <a16:creationId xmlns:a16="http://schemas.microsoft.com/office/drawing/2014/main" id="{4AF2451D-B9B1-808D-FBF8-6ACF2325D901}"/>
                </a:ext>
              </a:extLst>
            </p:cNvPr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4">
              <a:extLst>
                <a:ext uri="{FF2B5EF4-FFF2-40B4-BE49-F238E27FC236}">
                  <a16:creationId xmlns:a16="http://schemas.microsoft.com/office/drawing/2014/main" id="{07EAF51B-2EB8-2429-4E07-8B50B7F069E0}"/>
                </a:ext>
              </a:extLst>
            </p:cNvPr>
            <p:cNvSpPr/>
            <p:nvPr/>
          </p:nvSpPr>
          <p:spPr>
            <a:xfrm>
              <a:off x="689567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4">
              <a:extLst>
                <a:ext uri="{FF2B5EF4-FFF2-40B4-BE49-F238E27FC236}">
                  <a16:creationId xmlns:a16="http://schemas.microsoft.com/office/drawing/2014/main" id="{A3DEE246-B8C2-D19A-AA1A-BF496CB6C328}"/>
                </a:ext>
              </a:extLst>
            </p:cNvPr>
            <p:cNvSpPr/>
            <p:nvPr/>
          </p:nvSpPr>
          <p:spPr>
            <a:xfrm>
              <a:off x="747638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4">
              <a:extLst>
                <a:ext uri="{FF2B5EF4-FFF2-40B4-BE49-F238E27FC236}">
                  <a16:creationId xmlns:a16="http://schemas.microsoft.com/office/drawing/2014/main" id="{03365B18-D966-6B0C-0289-1A56DC624B8A}"/>
                </a:ext>
              </a:extLst>
            </p:cNvPr>
            <p:cNvSpPr/>
            <p:nvPr/>
          </p:nvSpPr>
          <p:spPr>
            <a:xfrm>
              <a:off x="689566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4">
              <a:extLst>
                <a:ext uri="{FF2B5EF4-FFF2-40B4-BE49-F238E27FC236}">
                  <a16:creationId xmlns:a16="http://schemas.microsoft.com/office/drawing/2014/main" id="{8A5B3A40-A7C2-2E2A-AFEF-57B82C79A06E}"/>
                </a:ext>
              </a:extLst>
            </p:cNvPr>
            <p:cNvSpPr/>
            <p:nvPr/>
          </p:nvSpPr>
          <p:spPr>
            <a:xfrm>
              <a:off x="747637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4">
              <a:extLst>
                <a:ext uri="{FF2B5EF4-FFF2-40B4-BE49-F238E27FC236}">
                  <a16:creationId xmlns:a16="http://schemas.microsoft.com/office/drawing/2014/main" id="{A5B6C27A-BA6B-7F52-D2AC-C9700D717319}"/>
                </a:ext>
              </a:extLst>
            </p:cNvPr>
            <p:cNvSpPr/>
            <p:nvPr/>
          </p:nvSpPr>
          <p:spPr>
            <a:xfrm>
              <a:off x="689567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4">
              <a:extLst>
                <a:ext uri="{FF2B5EF4-FFF2-40B4-BE49-F238E27FC236}">
                  <a16:creationId xmlns:a16="http://schemas.microsoft.com/office/drawing/2014/main" id="{F592E824-5740-6D31-6BAD-3BD137B6E4E9}"/>
                </a:ext>
              </a:extLst>
            </p:cNvPr>
            <p:cNvSpPr/>
            <p:nvPr/>
          </p:nvSpPr>
          <p:spPr>
            <a:xfrm>
              <a:off x="747638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4">
              <a:extLst>
                <a:ext uri="{FF2B5EF4-FFF2-40B4-BE49-F238E27FC236}">
                  <a16:creationId xmlns:a16="http://schemas.microsoft.com/office/drawing/2014/main" id="{1EA06C8B-F36E-91EC-7EEB-FD4A8DDD2561}"/>
                </a:ext>
              </a:extLst>
            </p:cNvPr>
            <p:cNvSpPr/>
            <p:nvPr/>
          </p:nvSpPr>
          <p:spPr>
            <a:xfrm>
              <a:off x="689567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4">
              <a:extLst>
                <a:ext uri="{FF2B5EF4-FFF2-40B4-BE49-F238E27FC236}">
                  <a16:creationId xmlns:a16="http://schemas.microsoft.com/office/drawing/2014/main" id="{714BEBD0-9B3A-4D3D-E6BF-23177B63FF24}"/>
                </a:ext>
              </a:extLst>
            </p:cNvPr>
            <p:cNvSpPr/>
            <p:nvPr/>
          </p:nvSpPr>
          <p:spPr>
            <a:xfrm>
              <a:off x="747638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4">
              <a:extLst>
                <a:ext uri="{FF2B5EF4-FFF2-40B4-BE49-F238E27FC236}">
                  <a16:creationId xmlns:a16="http://schemas.microsoft.com/office/drawing/2014/main" id="{F8822A44-4613-D795-9CD9-D3292B0FEBEE}"/>
                </a:ext>
              </a:extLst>
            </p:cNvPr>
            <p:cNvSpPr/>
            <p:nvPr/>
          </p:nvSpPr>
          <p:spPr>
            <a:xfrm>
              <a:off x="689567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4">
              <a:extLst>
                <a:ext uri="{FF2B5EF4-FFF2-40B4-BE49-F238E27FC236}">
                  <a16:creationId xmlns:a16="http://schemas.microsoft.com/office/drawing/2014/main" id="{0E14A2D9-7BC0-C9CA-A1DC-2A0E97DDC53E}"/>
                </a:ext>
              </a:extLst>
            </p:cNvPr>
            <p:cNvSpPr/>
            <p:nvPr/>
          </p:nvSpPr>
          <p:spPr>
            <a:xfrm>
              <a:off x="747638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4">
              <a:extLst>
                <a:ext uri="{FF2B5EF4-FFF2-40B4-BE49-F238E27FC236}">
                  <a16:creationId xmlns:a16="http://schemas.microsoft.com/office/drawing/2014/main" id="{28C26E98-4910-69E0-DC34-40BC86066EA3}"/>
                </a:ext>
              </a:extLst>
            </p:cNvPr>
            <p:cNvSpPr/>
            <p:nvPr/>
          </p:nvSpPr>
          <p:spPr>
            <a:xfrm>
              <a:off x="689567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4">
              <a:extLst>
                <a:ext uri="{FF2B5EF4-FFF2-40B4-BE49-F238E27FC236}">
                  <a16:creationId xmlns:a16="http://schemas.microsoft.com/office/drawing/2014/main" id="{F61BB034-5891-6A79-7E07-FE277B9DD6D2}"/>
                </a:ext>
              </a:extLst>
            </p:cNvPr>
            <p:cNvSpPr/>
            <p:nvPr/>
          </p:nvSpPr>
          <p:spPr>
            <a:xfrm>
              <a:off x="747638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4">
              <a:extLst>
                <a:ext uri="{FF2B5EF4-FFF2-40B4-BE49-F238E27FC236}">
                  <a16:creationId xmlns:a16="http://schemas.microsoft.com/office/drawing/2014/main" id="{9BFA30D4-7875-75B8-D69B-4532046A84C6}"/>
                </a:ext>
              </a:extLst>
            </p:cNvPr>
            <p:cNvSpPr/>
            <p:nvPr/>
          </p:nvSpPr>
          <p:spPr>
            <a:xfrm>
              <a:off x="689567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4">
              <a:extLst>
                <a:ext uri="{FF2B5EF4-FFF2-40B4-BE49-F238E27FC236}">
                  <a16:creationId xmlns:a16="http://schemas.microsoft.com/office/drawing/2014/main" id="{5FB2FC0F-08E9-E652-4896-E3597720059C}"/>
                </a:ext>
              </a:extLst>
            </p:cNvPr>
            <p:cNvSpPr/>
            <p:nvPr/>
          </p:nvSpPr>
          <p:spPr>
            <a:xfrm>
              <a:off x="747638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4">
              <a:extLst>
                <a:ext uri="{FF2B5EF4-FFF2-40B4-BE49-F238E27FC236}">
                  <a16:creationId xmlns:a16="http://schemas.microsoft.com/office/drawing/2014/main" id="{69842AEA-A183-64C7-A996-2B957ECED248}"/>
                </a:ext>
              </a:extLst>
            </p:cNvPr>
            <p:cNvSpPr/>
            <p:nvPr/>
          </p:nvSpPr>
          <p:spPr>
            <a:xfrm>
              <a:off x="689567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4">
              <a:extLst>
                <a:ext uri="{FF2B5EF4-FFF2-40B4-BE49-F238E27FC236}">
                  <a16:creationId xmlns:a16="http://schemas.microsoft.com/office/drawing/2014/main" id="{9290CF71-74AF-2064-AB2B-6A9FB8744CEF}"/>
                </a:ext>
              </a:extLst>
            </p:cNvPr>
            <p:cNvSpPr/>
            <p:nvPr/>
          </p:nvSpPr>
          <p:spPr>
            <a:xfrm>
              <a:off x="747638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4">
              <a:extLst>
                <a:ext uri="{FF2B5EF4-FFF2-40B4-BE49-F238E27FC236}">
                  <a16:creationId xmlns:a16="http://schemas.microsoft.com/office/drawing/2014/main" id="{31541440-4642-395B-3A22-B75C0B21E27E}"/>
                </a:ext>
              </a:extLst>
            </p:cNvPr>
            <p:cNvSpPr/>
            <p:nvPr/>
          </p:nvSpPr>
          <p:spPr>
            <a:xfrm>
              <a:off x="689567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4">
              <a:extLst>
                <a:ext uri="{FF2B5EF4-FFF2-40B4-BE49-F238E27FC236}">
                  <a16:creationId xmlns:a16="http://schemas.microsoft.com/office/drawing/2014/main" id="{CFE13ECE-C5D4-F030-0AE1-C16E9872D86E}"/>
                </a:ext>
              </a:extLst>
            </p:cNvPr>
            <p:cNvSpPr/>
            <p:nvPr/>
          </p:nvSpPr>
          <p:spPr>
            <a:xfrm>
              <a:off x="747638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4">
              <a:extLst>
                <a:ext uri="{FF2B5EF4-FFF2-40B4-BE49-F238E27FC236}">
                  <a16:creationId xmlns:a16="http://schemas.microsoft.com/office/drawing/2014/main" id="{9CA1A499-D451-C123-077A-B12F4857FF8A}"/>
                </a:ext>
              </a:extLst>
            </p:cNvPr>
            <p:cNvSpPr/>
            <p:nvPr/>
          </p:nvSpPr>
          <p:spPr>
            <a:xfrm>
              <a:off x="57341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4">
              <a:extLst>
                <a:ext uri="{FF2B5EF4-FFF2-40B4-BE49-F238E27FC236}">
                  <a16:creationId xmlns:a16="http://schemas.microsoft.com/office/drawing/2014/main" id="{7BE5BF1B-FE04-0033-AF0F-D0EE8C2E47B5}"/>
                </a:ext>
              </a:extLst>
            </p:cNvPr>
            <p:cNvSpPr/>
            <p:nvPr/>
          </p:nvSpPr>
          <p:spPr>
            <a:xfrm>
              <a:off x="63148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4">
              <a:extLst>
                <a:ext uri="{FF2B5EF4-FFF2-40B4-BE49-F238E27FC236}">
                  <a16:creationId xmlns:a16="http://schemas.microsoft.com/office/drawing/2014/main" id="{CED204BE-58EE-B0FA-A292-F29877752046}"/>
                </a:ext>
              </a:extLst>
            </p:cNvPr>
            <p:cNvSpPr/>
            <p:nvPr/>
          </p:nvSpPr>
          <p:spPr>
            <a:xfrm>
              <a:off x="57341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4">
              <a:extLst>
                <a:ext uri="{FF2B5EF4-FFF2-40B4-BE49-F238E27FC236}">
                  <a16:creationId xmlns:a16="http://schemas.microsoft.com/office/drawing/2014/main" id="{3E395F99-1029-70CE-732E-1E3095AC8472}"/>
                </a:ext>
              </a:extLst>
            </p:cNvPr>
            <p:cNvSpPr/>
            <p:nvPr/>
          </p:nvSpPr>
          <p:spPr>
            <a:xfrm>
              <a:off x="63148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4">
              <a:extLst>
                <a:ext uri="{FF2B5EF4-FFF2-40B4-BE49-F238E27FC236}">
                  <a16:creationId xmlns:a16="http://schemas.microsoft.com/office/drawing/2014/main" id="{AE7D8FEA-EA73-6FAF-3AB1-19249E8C1BF2}"/>
                </a:ext>
              </a:extLst>
            </p:cNvPr>
            <p:cNvSpPr/>
            <p:nvPr/>
          </p:nvSpPr>
          <p:spPr>
            <a:xfrm>
              <a:off x="57341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4">
              <a:extLst>
                <a:ext uri="{FF2B5EF4-FFF2-40B4-BE49-F238E27FC236}">
                  <a16:creationId xmlns:a16="http://schemas.microsoft.com/office/drawing/2014/main" id="{7B0CF535-ADD6-9C0A-9AF2-6A7EEFBE1DB8}"/>
                </a:ext>
              </a:extLst>
            </p:cNvPr>
            <p:cNvSpPr/>
            <p:nvPr/>
          </p:nvSpPr>
          <p:spPr>
            <a:xfrm>
              <a:off x="63148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4">
              <a:extLst>
                <a:ext uri="{FF2B5EF4-FFF2-40B4-BE49-F238E27FC236}">
                  <a16:creationId xmlns:a16="http://schemas.microsoft.com/office/drawing/2014/main" id="{E1EE7363-5427-DD95-2FEE-1EED49A0AC2D}"/>
                </a:ext>
              </a:extLst>
            </p:cNvPr>
            <p:cNvSpPr/>
            <p:nvPr/>
          </p:nvSpPr>
          <p:spPr>
            <a:xfrm>
              <a:off x="57341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4">
              <a:extLst>
                <a:ext uri="{FF2B5EF4-FFF2-40B4-BE49-F238E27FC236}">
                  <a16:creationId xmlns:a16="http://schemas.microsoft.com/office/drawing/2014/main" id="{FAC6B784-DBD5-1701-3D43-A56047F750F2}"/>
                </a:ext>
              </a:extLst>
            </p:cNvPr>
            <p:cNvSpPr/>
            <p:nvPr/>
          </p:nvSpPr>
          <p:spPr>
            <a:xfrm>
              <a:off x="63148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4">
              <a:extLst>
                <a:ext uri="{FF2B5EF4-FFF2-40B4-BE49-F238E27FC236}">
                  <a16:creationId xmlns:a16="http://schemas.microsoft.com/office/drawing/2014/main" id="{8D374EBC-6E23-950C-A619-E4B3856315ED}"/>
                </a:ext>
              </a:extLst>
            </p:cNvPr>
            <p:cNvSpPr/>
            <p:nvPr/>
          </p:nvSpPr>
          <p:spPr>
            <a:xfrm>
              <a:off x="57341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4">
              <a:extLst>
                <a:ext uri="{FF2B5EF4-FFF2-40B4-BE49-F238E27FC236}">
                  <a16:creationId xmlns:a16="http://schemas.microsoft.com/office/drawing/2014/main" id="{DE8757D6-FD51-8ABD-4662-8616FDAF96BF}"/>
                </a:ext>
              </a:extLst>
            </p:cNvPr>
            <p:cNvSpPr/>
            <p:nvPr/>
          </p:nvSpPr>
          <p:spPr>
            <a:xfrm>
              <a:off x="63148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4">
              <a:extLst>
                <a:ext uri="{FF2B5EF4-FFF2-40B4-BE49-F238E27FC236}">
                  <a16:creationId xmlns:a16="http://schemas.microsoft.com/office/drawing/2014/main" id="{364CCDE4-0A88-3EE3-52A4-D0422B3F7CB6}"/>
                </a:ext>
              </a:extLst>
            </p:cNvPr>
            <p:cNvSpPr/>
            <p:nvPr/>
          </p:nvSpPr>
          <p:spPr>
            <a:xfrm>
              <a:off x="57341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4">
              <a:extLst>
                <a:ext uri="{FF2B5EF4-FFF2-40B4-BE49-F238E27FC236}">
                  <a16:creationId xmlns:a16="http://schemas.microsoft.com/office/drawing/2014/main" id="{BF433E15-E878-6085-D6D1-4BDDD13E36E6}"/>
                </a:ext>
              </a:extLst>
            </p:cNvPr>
            <p:cNvSpPr/>
            <p:nvPr/>
          </p:nvSpPr>
          <p:spPr>
            <a:xfrm>
              <a:off x="63148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4">
              <a:extLst>
                <a:ext uri="{FF2B5EF4-FFF2-40B4-BE49-F238E27FC236}">
                  <a16:creationId xmlns:a16="http://schemas.microsoft.com/office/drawing/2014/main" id="{AA84360E-4CF6-2F1B-79BC-648C1E4792FC}"/>
                </a:ext>
              </a:extLst>
            </p:cNvPr>
            <p:cNvSpPr/>
            <p:nvPr/>
          </p:nvSpPr>
          <p:spPr>
            <a:xfrm>
              <a:off x="57341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4">
              <a:extLst>
                <a:ext uri="{FF2B5EF4-FFF2-40B4-BE49-F238E27FC236}">
                  <a16:creationId xmlns:a16="http://schemas.microsoft.com/office/drawing/2014/main" id="{C957D99E-DB17-96CC-A23B-AD0164152B24}"/>
                </a:ext>
              </a:extLst>
            </p:cNvPr>
            <p:cNvSpPr/>
            <p:nvPr/>
          </p:nvSpPr>
          <p:spPr>
            <a:xfrm>
              <a:off x="63148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4">
              <a:extLst>
                <a:ext uri="{FF2B5EF4-FFF2-40B4-BE49-F238E27FC236}">
                  <a16:creationId xmlns:a16="http://schemas.microsoft.com/office/drawing/2014/main" id="{B8E536F9-BA11-D169-A972-89002BCA36DD}"/>
                </a:ext>
              </a:extLst>
            </p:cNvPr>
            <p:cNvSpPr/>
            <p:nvPr/>
          </p:nvSpPr>
          <p:spPr>
            <a:xfrm>
              <a:off x="57341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4">
              <a:extLst>
                <a:ext uri="{FF2B5EF4-FFF2-40B4-BE49-F238E27FC236}">
                  <a16:creationId xmlns:a16="http://schemas.microsoft.com/office/drawing/2014/main" id="{DF69D861-D12C-B6DF-D8FE-39F4F11CB905}"/>
                </a:ext>
              </a:extLst>
            </p:cNvPr>
            <p:cNvSpPr/>
            <p:nvPr/>
          </p:nvSpPr>
          <p:spPr>
            <a:xfrm>
              <a:off x="63148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4">
              <a:extLst>
                <a:ext uri="{FF2B5EF4-FFF2-40B4-BE49-F238E27FC236}">
                  <a16:creationId xmlns:a16="http://schemas.microsoft.com/office/drawing/2014/main" id="{FEC54B11-C222-D618-E00E-4602953F1E41}"/>
                </a:ext>
              </a:extLst>
            </p:cNvPr>
            <p:cNvSpPr/>
            <p:nvPr/>
          </p:nvSpPr>
          <p:spPr>
            <a:xfrm>
              <a:off x="57341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4">
              <a:extLst>
                <a:ext uri="{FF2B5EF4-FFF2-40B4-BE49-F238E27FC236}">
                  <a16:creationId xmlns:a16="http://schemas.microsoft.com/office/drawing/2014/main" id="{41C61DFE-5C9C-4BF5-14EE-DE6D2871C88D}"/>
                </a:ext>
              </a:extLst>
            </p:cNvPr>
            <p:cNvSpPr/>
            <p:nvPr/>
          </p:nvSpPr>
          <p:spPr>
            <a:xfrm>
              <a:off x="63148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8" name="Google Shape;2168;p54">
            <a:extLst>
              <a:ext uri="{FF2B5EF4-FFF2-40B4-BE49-F238E27FC236}">
                <a16:creationId xmlns:a16="http://schemas.microsoft.com/office/drawing/2014/main" id="{3725C687-605F-9D37-2C76-A302DF8CF6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0411" y="257100"/>
            <a:ext cx="3735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5. &amp; 6.</a:t>
            </a:r>
            <a:r>
              <a:rPr lang="en" dirty="0"/>
              <a:t> TJEDAN</a:t>
            </a:r>
            <a:endParaRPr dirty="0"/>
          </a:p>
        </p:txBody>
      </p:sp>
      <p:pic>
        <p:nvPicPr>
          <p:cNvPr id="5" name="Picture 4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534E789A-769F-B39C-AA41-61FD6BB98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6644" y="-72475"/>
            <a:ext cx="9275369" cy="586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660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">
          <a:extLst>
            <a:ext uri="{FF2B5EF4-FFF2-40B4-BE49-F238E27FC236}">
              <a16:creationId xmlns:a16="http://schemas.microsoft.com/office/drawing/2014/main" id="{435C0F2C-7DBB-9C7B-976E-3751472B6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4">
            <a:extLst>
              <a:ext uri="{FF2B5EF4-FFF2-40B4-BE49-F238E27FC236}">
                <a16:creationId xmlns:a16="http://schemas.microsoft.com/office/drawing/2014/main" id="{BF2BB309-6F0C-C56C-D26E-0CA040764E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6075" y="1579890"/>
            <a:ext cx="3698395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BAZA PODATAKA I WEB STRANICA</a:t>
            </a:r>
            <a:endParaRPr dirty="0"/>
          </a:p>
        </p:txBody>
      </p:sp>
      <p:sp>
        <p:nvSpPr>
          <p:cNvPr id="1634" name="Google Shape;1634;p34">
            <a:extLst>
              <a:ext uri="{FF2B5EF4-FFF2-40B4-BE49-F238E27FC236}">
                <a16:creationId xmlns:a16="http://schemas.microsoft.com/office/drawing/2014/main" id="{6FEBA9C1-B345-B4D3-F063-7F36647B687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6075" y="1788540"/>
            <a:ext cx="4533155" cy="15662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 bi </a:t>
            </a:r>
            <a:r>
              <a:rPr lang="en" dirty="0" err="1"/>
              <a:t>naše</a:t>
            </a:r>
            <a:r>
              <a:rPr lang="en" dirty="0"/>
              <a:t> live </a:t>
            </a:r>
            <a:r>
              <a:rPr lang="en" dirty="0" err="1"/>
              <a:t>podatke</a:t>
            </a:r>
            <a:r>
              <a:rPr lang="en" dirty="0"/>
              <a:t> </a:t>
            </a:r>
            <a:r>
              <a:rPr lang="en" dirty="0" err="1"/>
              <a:t>mogli</a:t>
            </a:r>
            <a:r>
              <a:rPr lang="en" dirty="0"/>
              <a:t> </a:t>
            </a:r>
            <a:r>
              <a:rPr lang="en" dirty="0" err="1"/>
              <a:t>konstantno</a:t>
            </a:r>
            <a:r>
              <a:rPr lang="en" dirty="0"/>
              <a:t> </a:t>
            </a:r>
            <a:r>
              <a:rPr lang="en" dirty="0" err="1"/>
              <a:t>slati</a:t>
            </a:r>
            <a:r>
              <a:rPr lang="en" dirty="0"/>
              <a:t> </a:t>
            </a:r>
            <a:r>
              <a:rPr lang="en" dirty="0" err="1"/>
              <a:t>na</a:t>
            </a:r>
            <a:r>
              <a:rPr lang="en" dirty="0"/>
              <a:t> web </a:t>
            </a:r>
            <a:r>
              <a:rPr lang="en" dirty="0" err="1"/>
              <a:t>i</a:t>
            </a:r>
            <a:r>
              <a:rPr lang="en" dirty="0"/>
              <a:t> </a:t>
            </a:r>
            <a:r>
              <a:rPr lang="en" dirty="0" err="1"/>
              <a:t>pregledati</a:t>
            </a:r>
            <a:r>
              <a:rPr lang="en" dirty="0"/>
              <a:t> </a:t>
            </a:r>
            <a:r>
              <a:rPr lang="en" dirty="0" err="1"/>
              <a:t>prošla</a:t>
            </a:r>
            <a:r>
              <a:rPr lang="en" dirty="0"/>
              <a:t> </a:t>
            </a:r>
            <a:r>
              <a:rPr lang="en" dirty="0" err="1"/>
              <a:t>očitanja</a:t>
            </a:r>
            <a:r>
              <a:rPr lang="en" dirty="0"/>
              <a:t>, </a:t>
            </a:r>
            <a:r>
              <a:rPr lang="en" dirty="0" err="1"/>
              <a:t>morali</a:t>
            </a:r>
            <a:r>
              <a:rPr lang="en" dirty="0"/>
              <a:t> </a:t>
            </a:r>
            <a:r>
              <a:rPr lang="en" dirty="0" err="1"/>
              <a:t>smo</a:t>
            </a:r>
            <a:r>
              <a:rPr lang="en" dirty="0"/>
              <a:t> </a:t>
            </a:r>
            <a:r>
              <a:rPr lang="en" dirty="0" err="1"/>
              <a:t>kreirati</a:t>
            </a:r>
            <a:r>
              <a:rPr lang="en" dirty="0"/>
              <a:t> </a:t>
            </a:r>
            <a:r>
              <a:rPr lang="en" dirty="0" err="1"/>
              <a:t>bazu</a:t>
            </a:r>
            <a:r>
              <a:rPr lang="en" dirty="0"/>
              <a:t> </a:t>
            </a:r>
            <a:r>
              <a:rPr lang="en" dirty="0" err="1"/>
              <a:t>podataka</a:t>
            </a:r>
            <a:r>
              <a:rPr lang="en" dirty="0"/>
              <a:t> </a:t>
            </a:r>
            <a:r>
              <a:rPr lang="en" dirty="0" err="1"/>
              <a:t>i</a:t>
            </a:r>
            <a:r>
              <a:rPr lang="en" dirty="0"/>
              <a:t> HTML/CSS/JS za </a:t>
            </a:r>
            <a:r>
              <a:rPr lang="en" dirty="0" err="1"/>
              <a:t>naš</a:t>
            </a:r>
            <a:r>
              <a:rPr lang="en" dirty="0"/>
              <a:t> </a:t>
            </a:r>
            <a:r>
              <a:rPr lang="en" dirty="0" err="1"/>
              <a:t>projekt</a:t>
            </a:r>
            <a:endParaRPr dirty="0"/>
          </a:p>
        </p:txBody>
      </p:sp>
      <p:sp>
        <p:nvSpPr>
          <p:cNvPr id="1637" name="Google Shape;1637;p34">
            <a:extLst>
              <a:ext uri="{FF2B5EF4-FFF2-40B4-BE49-F238E27FC236}">
                <a16:creationId xmlns:a16="http://schemas.microsoft.com/office/drawing/2014/main" id="{EF5849A3-1EEF-E727-991B-1F6FA465BE94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07850" y="539400"/>
            <a:ext cx="5226300" cy="5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7. &amp; 8.</a:t>
            </a:r>
            <a:r>
              <a:rPr lang="en" dirty="0">
                <a:solidFill>
                  <a:schemeClr val="tx1"/>
                </a:solidFill>
              </a:rPr>
              <a:t>TJEDAN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9F118F9-C54D-EEB8-F1B9-24A89B6CE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959" y="718326"/>
            <a:ext cx="1723128" cy="17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8248EBB3-9B05-405B-5736-6D8F27BBD1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475" y="718326"/>
            <a:ext cx="1220549" cy="17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JavaScript Logo, symbol, meaning, history, PNG, brand">
            <a:extLst>
              <a:ext uri="{FF2B5EF4-FFF2-40B4-BE49-F238E27FC236}">
                <a16:creationId xmlns:a16="http://schemas.microsoft.com/office/drawing/2014/main" id="{5C78CCF0-A0A7-D94A-23F9-F3AE06B42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3289" y="2861119"/>
            <a:ext cx="3063339" cy="1723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Free Sqlite Icon - Free Download Logos Icons | IconScout">
            <a:extLst>
              <a:ext uri="{FF2B5EF4-FFF2-40B4-BE49-F238E27FC236}">
                <a16:creationId xmlns:a16="http://schemas.microsoft.com/office/drawing/2014/main" id="{EB3F56D4-178E-0152-F542-B6BA970DE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074" y="3354809"/>
            <a:ext cx="1203297" cy="120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>
            <a:extLst>
              <a:ext uri="{FF2B5EF4-FFF2-40B4-BE49-F238E27FC236}">
                <a16:creationId xmlns:a16="http://schemas.microsoft.com/office/drawing/2014/main" id="{7E0664D1-1187-8D60-641F-DF779FD30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623" y="3354809"/>
            <a:ext cx="1439593" cy="1580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8075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">
          <a:extLst>
            <a:ext uri="{FF2B5EF4-FFF2-40B4-BE49-F238E27FC236}">
              <a16:creationId xmlns:a16="http://schemas.microsoft.com/office/drawing/2014/main" id="{C024C125-A635-F144-C3AA-CF604D455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34">
            <a:extLst>
              <a:ext uri="{FF2B5EF4-FFF2-40B4-BE49-F238E27FC236}">
                <a16:creationId xmlns:a16="http://schemas.microsoft.com/office/drawing/2014/main" id="{AC29BDBF-D7CF-A367-BD9B-CDC68841BF0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7850" y="1304989"/>
            <a:ext cx="4533155" cy="15662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Nakon</a:t>
            </a:r>
            <a:r>
              <a:rPr lang="en" dirty="0"/>
              <a:t> </a:t>
            </a:r>
            <a:r>
              <a:rPr lang="en" dirty="0" err="1"/>
              <a:t>svih</a:t>
            </a:r>
            <a:r>
              <a:rPr lang="en" dirty="0"/>
              <a:t> </a:t>
            </a:r>
            <a:r>
              <a:rPr lang="en" dirty="0" err="1"/>
              <a:t>odrađenih</a:t>
            </a:r>
            <a:r>
              <a:rPr lang="en" dirty="0"/>
              <a:t> </a:t>
            </a:r>
            <a:r>
              <a:rPr lang="en" dirty="0" err="1"/>
              <a:t>zadataka</a:t>
            </a:r>
            <a:r>
              <a:rPr lang="en" dirty="0"/>
              <a:t> </a:t>
            </a:r>
            <a:r>
              <a:rPr lang="en" dirty="0" err="1"/>
              <a:t>nakraju</a:t>
            </a:r>
            <a:r>
              <a:rPr lang="en" dirty="0"/>
              <a:t> </a:t>
            </a:r>
            <a:r>
              <a:rPr lang="en" dirty="0" err="1"/>
              <a:t>nam</a:t>
            </a:r>
            <a:r>
              <a:rPr lang="en" dirty="0"/>
              <a:t> je </a:t>
            </a:r>
            <a:r>
              <a:rPr lang="en" dirty="0" err="1"/>
              <a:t>preostalo</a:t>
            </a:r>
            <a:r>
              <a:rPr lang="en" dirty="0"/>
              <a:t> da </a:t>
            </a:r>
            <a:r>
              <a:rPr lang="en" dirty="0" err="1"/>
              <a:t>implementiramo</a:t>
            </a:r>
            <a:r>
              <a:rPr lang="en" dirty="0"/>
              <a:t> </a:t>
            </a:r>
            <a:r>
              <a:rPr lang="en" dirty="0" err="1"/>
              <a:t>i</a:t>
            </a:r>
            <a:r>
              <a:rPr lang="en" dirty="0"/>
              <a:t> </a:t>
            </a:r>
            <a:r>
              <a:rPr lang="en" dirty="0" err="1"/>
              <a:t>povežemo</a:t>
            </a:r>
            <a:r>
              <a:rPr lang="en" dirty="0"/>
              <a:t> </a:t>
            </a:r>
            <a:r>
              <a:rPr lang="en" dirty="0" err="1"/>
              <a:t>sve</a:t>
            </a:r>
            <a:r>
              <a:rPr lang="en" dirty="0"/>
              <a:t> </a:t>
            </a:r>
            <a:r>
              <a:rPr lang="en" dirty="0" err="1"/>
              <a:t>što</a:t>
            </a:r>
            <a:r>
              <a:rPr lang="en" dirty="0"/>
              <a:t> </a:t>
            </a:r>
            <a:r>
              <a:rPr lang="en" dirty="0" err="1"/>
              <a:t>smo</a:t>
            </a:r>
            <a:r>
              <a:rPr lang="en" dirty="0"/>
              <a:t> do </a:t>
            </a:r>
            <a:r>
              <a:rPr lang="en" dirty="0" err="1"/>
              <a:t>sada</a:t>
            </a:r>
            <a:r>
              <a:rPr lang="en" dirty="0"/>
              <a:t> </a:t>
            </a:r>
            <a:r>
              <a:rPr lang="en" dirty="0" err="1"/>
              <a:t>napravili</a:t>
            </a:r>
            <a:r>
              <a:rPr lang="en" dirty="0"/>
              <a:t>.</a:t>
            </a:r>
            <a:endParaRPr dirty="0"/>
          </a:p>
        </p:txBody>
      </p:sp>
      <p:sp>
        <p:nvSpPr>
          <p:cNvPr id="1637" name="Google Shape;1637;p34">
            <a:extLst>
              <a:ext uri="{FF2B5EF4-FFF2-40B4-BE49-F238E27FC236}">
                <a16:creationId xmlns:a16="http://schemas.microsoft.com/office/drawing/2014/main" id="{BE168EFC-B246-A2B1-4DBB-EC98F4512152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07850" y="539400"/>
            <a:ext cx="5226300" cy="5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PREOSTALI TJEDNI</a:t>
            </a: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701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3"/>
          <p:cNvSpPr txBox="1">
            <a:spLocks noGrp="1"/>
          </p:cNvSpPr>
          <p:nvPr>
            <p:ph type="body" idx="1"/>
          </p:nvPr>
        </p:nvSpPr>
        <p:spPr>
          <a:xfrm>
            <a:off x="507562" y="1757209"/>
            <a:ext cx="7112437" cy="13712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800" dirty="0"/>
              <a:t>Plan projekta je napraviti funkcionalni pametni staklenik koji će analizirati podatke sa odabranih senzora, prikazivati ih u realnom vremenu te automatski kontrolirati rad </a:t>
            </a:r>
            <a:r>
              <a:rPr lang="hr-HR" sz="1800" dirty="0" err="1"/>
              <a:t>aktuatora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1620" name="Google Shape;1620;p33"/>
          <p:cNvSpPr txBox="1">
            <a:spLocks noGrp="1"/>
          </p:cNvSpPr>
          <p:nvPr>
            <p:ph type="title"/>
          </p:nvPr>
        </p:nvSpPr>
        <p:spPr>
          <a:xfrm>
            <a:off x="-615170" y="1315254"/>
            <a:ext cx="9357900" cy="58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PLAN RADA STAKLENIKA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35"/>
          <p:cNvSpPr txBox="1">
            <a:spLocks noGrp="1"/>
          </p:cNvSpPr>
          <p:nvPr>
            <p:ph type="title"/>
          </p:nvPr>
        </p:nvSpPr>
        <p:spPr>
          <a:xfrm>
            <a:off x="1084275" y="539400"/>
            <a:ext cx="6975600" cy="5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RAD NA STAKLENIKU PO TJEDNIMA</a:t>
            </a:r>
            <a:endParaRPr dirty="0"/>
          </a:p>
        </p:txBody>
      </p:sp>
      <p:sp>
        <p:nvSpPr>
          <p:cNvPr id="1644" name="Google Shape;1644;p35"/>
          <p:cNvSpPr txBox="1">
            <a:spLocks noGrp="1"/>
          </p:cNvSpPr>
          <p:nvPr>
            <p:ph type="subTitle" idx="1"/>
          </p:nvPr>
        </p:nvSpPr>
        <p:spPr>
          <a:xfrm>
            <a:off x="2088300" y="1104925"/>
            <a:ext cx="4967400" cy="11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Svaki</a:t>
            </a:r>
            <a:r>
              <a:rPr lang="en" dirty="0"/>
              <a:t> </a:t>
            </a:r>
            <a:r>
              <a:rPr lang="en" dirty="0" err="1"/>
              <a:t>tjedan</a:t>
            </a:r>
            <a:r>
              <a:rPr lang="en" dirty="0"/>
              <a:t> </a:t>
            </a:r>
            <a:r>
              <a:rPr lang="en" dirty="0" err="1"/>
              <a:t>smo</a:t>
            </a:r>
            <a:r>
              <a:rPr lang="en" dirty="0"/>
              <a:t> se </a:t>
            </a:r>
            <a:r>
              <a:rPr lang="en" dirty="0" err="1"/>
              <a:t>fokusirali</a:t>
            </a:r>
            <a:r>
              <a:rPr lang="en" dirty="0"/>
              <a:t> </a:t>
            </a:r>
            <a:r>
              <a:rPr lang="en" dirty="0" err="1"/>
              <a:t>na</a:t>
            </a:r>
            <a:r>
              <a:rPr lang="en" dirty="0"/>
              <a:t> </a:t>
            </a:r>
            <a:r>
              <a:rPr lang="en" dirty="0" err="1"/>
              <a:t>jedan</a:t>
            </a:r>
            <a:r>
              <a:rPr lang="en" dirty="0"/>
              <a:t> </a:t>
            </a:r>
            <a:r>
              <a:rPr lang="en" dirty="0" err="1"/>
              <a:t>dio</a:t>
            </a:r>
            <a:r>
              <a:rPr lang="en" dirty="0"/>
              <a:t> </a:t>
            </a:r>
            <a:r>
              <a:rPr lang="en" dirty="0" err="1"/>
              <a:t>implementacije</a:t>
            </a:r>
            <a:r>
              <a:rPr lang="en" dirty="0"/>
              <a:t> </a:t>
            </a:r>
            <a:r>
              <a:rPr lang="en" dirty="0" err="1"/>
              <a:t>naše</a:t>
            </a:r>
            <a:r>
              <a:rPr lang="en" dirty="0"/>
              <a:t> </a:t>
            </a:r>
            <a:r>
              <a:rPr lang="en" dirty="0" err="1"/>
              <a:t>ideje</a:t>
            </a:r>
            <a:r>
              <a:rPr lang="en" dirty="0"/>
              <a:t>. </a:t>
            </a:r>
            <a:endParaRPr dirty="0"/>
          </a:p>
        </p:txBody>
      </p:sp>
      <p:pic>
        <p:nvPicPr>
          <p:cNvPr id="1645" name="Google Shape;1645;p35"/>
          <p:cNvPicPr preferRelativeResize="0"/>
          <p:nvPr/>
        </p:nvPicPr>
        <p:blipFill rotWithShape="1">
          <a:blip r:embed="rId3">
            <a:alphaModFix/>
          </a:blip>
          <a:srcRect l="2061" t="44747" r="2033" b="24462"/>
          <a:stretch/>
        </p:blipFill>
        <p:spPr>
          <a:xfrm>
            <a:off x="507850" y="2862200"/>
            <a:ext cx="8130099" cy="1742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4"/>
          <p:cNvSpPr txBox="1">
            <a:spLocks noGrp="1"/>
          </p:cNvSpPr>
          <p:nvPr>
            <p:ph type="title"/>
          </p:nvPr>
        </p:nvSpPr>
        <p:spPr>
          <a:xfrm>
            <a:off x="129485" y="1629890"/>
            <a:ext cx="3698395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odabir</a:t>
            </a:r>
            <a:r>
              <a:rPr lang="en" dirty="0"/>
              <a:t> </a:t>
            </a:r>
            <a:r>
              <a:rPr lang="en" dirty="0" err="1"/>
              <a:t>senzora</a:t>
            </a:r>
            <a:r>
              <a:rPr lang="en" dirty="0"/>
              <a:t> I AKTUATORA</a:t>
            </a:r>
            <a:endParaRPr dirty="0"/>
          </a:p>
        </p:txBody>
      </p:sp>
      <p:sp>
        <p:nvSpPr>
          <p:cNvPr id="1634" name="Google Shape;1634;p34"/>
          <p:cNvSpPr txBox="1">
            <a:spLocks noGrp="1"/>
          </p:cNvSpPr>
          <p:nvPr>
            <p:ph type="subTitle" idx="1"/>
          </p:nvPr>
        </p:nvSpPr>
        <p:spPr>
          <a:xfrm>
            <a:off x="506075" y="1788540"/>
            <a:ext cx="4533155" cy="15662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Prva </a:t>
            </a:r>
            <a:r>
              <a:rPr lang="en" dirty="0" err="1"/>
              <a:t>dva</a:t>
            </a:r>
            <a:r>
              <a:rPr lang="en" dirty="0"/>
              <a:t> </a:t>
            </a:r>
            <a:r>
              <a:rPr lang="en" dirty="0" err="1"/>
              <a:t>tjedna</a:t>
            </a:r>
            <a:r>
              <a:rPr lang="en" dirty="0"/>
              <a:t> </a:t>
            </a:r>
            <a:r>
              <a:rPr lang="en" dirty="0" err="1"/>
              <a:t>fokusirali</a:t>
            </a:r>
            <a:r>
              <a:rPr lang="en" dirty="0"/>
              <a:t> </a:t>
            </a:r>
            <a:r>
              <a:rPr lang="en" dirty="0" err="1"/>
              <a:t>smo</a:t>
            </a:r>
            <a:r>
              <a:rPr lang="en" dirty="0"/>
              <a:t> se </a:t>
            </a:r>
            <a:r>
              <a:rPr lang="en" dirty="0" err="1"/>
              <a:t>na</a:t>
            </a:r>
            <a:r>
              <a:rPr lang="en" dirty="0"/>
              <a:t> </a:t>
            </a:r>
            <a:r>
              <a:rPr lang="en" dirty="0" err="1"/>
              <a:t>traženje</a:t>
            </a:r>
            <a:r>
              <a:rPr lang="en" dirty="0"/>
              <a:t> </a:t>
            </a:r>
            <a:r>
              <a:rPr lang="en" dirty="0" err="1"/>
              <a:t>idealnih</a:t>
            </a:r>
            <a:r>
              <a:rPr lang="en" dirty="0"/>
              <a:t> </a:t>
            </a:r>
            <a:r>
              <a:rPr lang="en" dirty="0" err="1"/>
              <a:t>senzora</a:t>
            </a:r>
            <a:r>
              <a:rPr lang="en" dirty="0"/>
              <a:t>  </a:t>
            </a:r>
            <a:r>
              <a:rPr lang="en" dirty="0" err="1"/>
              <a:t>i</a:t>
            </a:r>
            <a:r>
              <a:rPr lang="en" dirty="0"/>
              <a:t> </a:t>
            </a:r>
            <a:r>
              <a:rPr lang="en" dirty="0" err="1"/>
              <a:t>aktuatora</a:t>
            </a:r>
            <a:r>
              <a:rPr lang="en" dirty="0"/>
              <a:t> za </a:t>
            </a:r>
            <a:r>
              <a:rPr lang="en" dirty="0" err="1"/>
              <a:t>naš</a:t>
            </a:r>
            <a:r>
              <a:rPr lang="en" dirty="0"/>
              <a:t> </a:t>
            </a:r>
            <a:r>
              <a:rPr lang="en" dirty="0" err="1"/>
              <a:t>projekt</a:t>
            </a:r>
            <a:r>
              <a:rPr lang="en" dirty="0"/>
              <a:t>. </a:t>
            </a:r>
            <a:endParaRPr dirty="0"/>
          </a:p>
        </p:txBody>
      </p:sp>
      <p:sp>
        <p:nvSpPr>
          <p:cNvPr id="1637" name="Google Shape;1637;p34"/>
          <p:cNvSpPr txBox="1">
            <a:spLocks noGrp="1"/>
          </p:cNvSpPr>
          <p:nvPr>
            <p:ph type="title" idx="15"/>
          </p:nvPr>
        </p:nvSpPr>
        <p:spPr>
          <a:xfrm>
            <a:off x="507850" y="539400"/>
            <a:ext cx="5226300" cy="5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1. &amp; 2. </a:t>
            </a:r>
            <a:r>
              <a:rPr lang="en" dirty="0">
                <a:solidFill>
                  <a:schemeClr val="tx1"/>
                </a:solidFill>
              </a:rPr>
              <a:t>TJEDAN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1638" name="Google Shape;1638;p34"/>
          <p:cNvPicPr preferRelativeResize="0"/>
          <p:nvPr/>
        </p:nvPicPr>
        <p:blipFill rotWithShape="1">
          <a:blip r:embed="rId3">
            <a:alphaModFix/>
          </a:blip>
          <a:srcRect l="5165" t="3719" r="63224" b="13437"/>
          <a:stretch/>
        </p:blipFill>
        <p:spPr>
          <a:xfrm>
            <a:off x="6314925" y="539850"/>
            <a:ext cx="2323000" cy="40636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6">
          <a:extLst>
            <a:ext uri="{FF2B5EF4-FFF2-40B4-BE49-F238E27FC236}">
              <a16:creationId xmlns:a16="http://schemas.microsoft.com/office/drawing/2014/main" id="{4F2862FE-99FB-DC8F-FE82-83BB0920D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7" name="Google Shape;1657;p37">
            <a:extLst>
              <a:ext uri="{FF2B5EF4-FFF2-40B4-BE49-F238E27FC236}">
                <a16:creationId xmlns:a16="http://schemas.microsoft.com/office/drawing/2014/main" id="{54D63FFE-639A-C236-662F-3C412C8B46D9}"/>
              </a:ext>
            </a:extLst>
          </p:cNvPr>
          <p:cNvGrpSpPr/>
          <p:nvPr/>
        </p:nvGrpSpPr>
        <p:grpSpPr>
          <a:xfrm>
            <a:off x="-74738" y="-41318"/>
            <a:ext cx="1161527" cy="5226443"/>
            <a:chOff x="8057212" y="-41318"/>
            <a:chExt cx="1161527" cy="5226443"/>
          </a:xfrm>
        </p:grpSpPr>
        <p:sp>
          <p:nvSpPr>
            <p:cNvPr id="1658" name="Google Shape;1658;p37">
              <a:extLst>
                <a:ext uri="{FF2B5EF4-FFF2-40B4-BE49-F238E27FC236}">
                  <a16:creationId xmlns:a16="http://schemas.microsoft.com/office/drawing/2014/main" id="{A35FE2C9-E7EF-3227-E949-3D82A73CC318}"/>
                </a:ext>
              </a:extLst>
            </p:cNvPr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7">
              <a:extLst>
                <a:ext uri="{FF2B5EF4-FFF2-40B4-BE49-F238E27FC236}">
                  <a16:creationId xmlns:a16="http://schemas.microsoft.com/office/drawing/2014/main" id="{6BF3E9D7-E069-D2F8-D90F-30195DAF4D01}"/>
                </a:ext>
              </a:extLst>
            </p:cNvPr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7">
              <a:extLst>
                <a:ext uri="{FF2B5EF4-FFF2-40B4-BE49-F238E27FC236}">
                  <a16:creationId xmlns:a16="http://schemas.microsoft.com/office/drawing/2014/main" id="{5D20607E-DFFE-7BAB-F40C-BABF642233FF}"/>
                </a:ext>
              </a:extLst>
            </p:cNvPr>
            <p:cNvSpPr/>
            <p:nvPr/>
          </p:nvSpPr>
          <p:spPr>
            <a:xfrm>
              <a:off x="80572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7">
              <a:extLst>
                <a:ext uri="{FF2B5EF4-FFF2-40B4-BE49-F238E27FC236}">
                  <a16:creationId xmlns:a16="http://schemas.microsoft.com/office/drawing/2014/main" id="{BF772D8C-12E4-60D7-4BD7-B0BE7035B09A}"/>
                </a:ext>
              </a:extLst>
            </p:cNvPr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7">
              <a:extLst>
                <a:ext uri="{FF2B5EF4-FFF2-40B4-BE49-F238E27FC236}">
                  <a16:creationId xmlns:a16="http://schemas.microsoft.com/office/drawing/2014/main" id="{1009BB95-A302-774C-39B6-0F5EAC83A16B}"/>
                </a:ext>
              </a:extLst>
            </p:cNvPr>
            <p:cNvSpPr/>
            <p:nvPr/>
          </p:nvSpPr>
          <p:spPr>
            <a:xfrm>
              <a:off x="80572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7">
              <a:extLst>
                <a:ext uri="{FF2B5EF4-FFF2-40B4-BE49-F238E27FC236}">
                  <a16:creationId xmlns:a16="http://schemas.microsoft.com/office/drawing/2014/main" id="{372FF5B9-270D-C895-350F-653B7DF73F8C}"/>
                </a:ext>
              </a:extLst>
            </p:cNvPr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7">
              <a:extLst>
                <a:ext uri="{FF2B5EF4-FFF2-40B4-BE49-F238E27FC236}">
                  <a16:creationId xmlns:a16="http://schemas.microsoft.com/office/drawing/2014/main" id="{A617BB7C-7B9A-AE9A-F368-C3AE1C1B523D}"/>
                </a:ext>
              </a:extLst>
            </p:cNvPr>
            <p:cNvSpPr/>
            <p:nvPr/>
          </p:nvSpPr>
          <p:spPr>
            <a:xfrm>
              <a:off x="80572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7">
              <a:extLst>
                <a:ext uri="{FF2B5EF4-FFF2-40B4-BE49-F238E27FC236}">
                  <a16:creationId xmlns:a16="http://schemas.microsoft.com/office/drawing/2014/main" id="{34E46898-0D52-A115-D36C-22DFF5EE0158}"/>
                </a:ext>
              </a:extLst>
            </p:cNvPr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7">
              <a:extLst>
                <a:ext uri="{FF2B5EF4-FFF2-40B4-BE49-F238E27FC236}">
                  <a16:creationId xmlns:a16="http://schemas.microsoft.com/office/drawing/2014/main" id="{EB27F06B-6FC2-239C-0E91-E8737D26D2A3}"/>
                </a:ext>
              </a:extLst>
            </p:cNvPr>
            <p:cNvSpPr/>
            <p:nvPr/>
          </p:nvSpPr>
          <p:spPr>
            <a:xfrm>
              <a:off x="80572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7">
              <a:extLst>
                <a:ext uri="{FF2B5EF4-FFF2-40B4-BE49-F238E27FC236}">
                  <a16:creationId xmlns:a16="http://schemas.microsoft.com/office/drawing/2014/main" id="{EC6C7EFE-A393-E1E3-570A-C9B4908E9891}"/>
                </a:ext>
              </a:extLst>
            </p:cNvPr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7">
              <a:extLst>
                <a:ext uri="{FF2B5EF4-FFF2-40B4-BE49-F238E27FC236}">
                  <a16:creationId xmlns:a16="http://schemas.microsoft.com/office/drawing/2014/main" id="{EAEC81A9-E9B7-07BC-32FF-2FE490610BB9}"/>
                </a:ext>
              </a:extLst>
            </p:cNvPr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7">
              <a:extLst>
                <a:ext uri="{FF2B5EF4-FFF2-40B4-BE49-F238E27FC236}">
                  <a16:creationId xmlns:a16="http://schemas.microsoft.com/office/drawing/2014/main" id="{D869CE5B-E348-DEFA-A779-67806F4A7717}"/>
                </a:ext>
              </a:extLst>
            </p:cNvPr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7">
              <a:extLst>
                <a:ext uri="{FF2B5EF4-FFF2-40B4-BE49-F238E27FC236}">
                  <a16:creationId xmlns:a16="http://schemas.microsoft.com/office/drawing/2014/main" id="{6727E6AB-B639-4797-D035-197A5E2828E8}"/>
                </a:ext>
              </a:extLst>
            </p:cNvPr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7">
              <a:extLst>
                <a:ext uri="{FF2B5EF4-FFF2-40B4-BE49-F238E27FC236}">
                  <a16:creationId xmlns:a16="http://schemas.microsoft.com/office/drawing/2014/main" id="{1231B42D-756E-0CD8-FB1E-2BA98B1B9F42}"/>
                </a:ext>
              </a:extLst>
            </p:cNvPr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7">
              <a:extLst>
                <a:ext uri="{FF2B5EF4-FFF2-40B4-BE49-F238E27FC236}">
                  <a16:creationId xmlns:a16="http://schemas.microsoft.com/office/drawing/2014/main" id="{AFB199EB-96C5-E355-EEBF-BE5283C72521}"/>
                </a:ext>
              </a:extLst>
            </p:cNvPr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7">
              <a:extLst>
                <a:ext uri="{FF2B5EF4-FFF2-40B4-BE49-F238E27FC236}">
                  <a16:creationId xmlns:a16="http://schemas.microsoft.com/office/drawing/2014/main" id="{95FC3ADF-EF2A-65A0-E137-C993029CE268}"/>
                </a:ext>
              </a:extLst>
            </p:cNvPr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7">
              <a:extLst>
                <a:ext uri="{FF2B5EF4-FFF2-40B4-BE49-F238E27FC236}">
                  <a16:creationId xmlns:a16="http://schemas.microsoft.com/office/drawing/2014/main" id="{40E060B8-6A32-164B-02F2-3FC81785B587}"/>
                </a:ext>
              </a:extLst>
            </p:cNvPr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7">
              <a:extLst>
                <a:ext uri="{FF2B5EF4-FFF2-40B4-BE49-F238E27FC236}">
                  <a16:creationId xmlns:a16="http://schemas.microsoft.com/office/drawing/2014/main" id="{754D0D00-E0F8-7FC6-84B8-610A1AE0C178}"/>
                </a:ext>
              </a:extLst>
            </p:cNvPr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7" name="Google Shape;1677;p37">
            <a:extLst>
              <a:ext uri="{FF2B5EF4-FFF2-40B4-BE49-F238E27FC236}">
                <a16:creationId xmlns:a16="http://schemas.microsoft.com/office/drawing/2014/main" id="{D880CA5F-36B0-5CA9-56CD-E21DAC009A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74738" y="536142"/>
            <a:ext cx="93903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Raspberry pi 4 </a:t>
            </a:r>
            <a:r>
              <a:rPr lang="en" dirty="0" err="1">
                <a:solidFill>
                  <a:schemeClr val="tx1"/>
                </a:solidFill>
              </a:rPr>
              <a:t>i</a:t>
            </a:r>
            <a:r>
              <a:rPr lang="en" dirty="0">
                <a:solidFill>
                  <a:schemeClr val="tx1"/>
                </a:solidFill>
              </a:rPr>
              <a:t> display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D39C837B-A4C9-3F96-0B05-BDE3109D7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1346" y="1119042"/>
            <a:ext cx="4901308" cy="1624914"/>
          </a:xfrm>
        </p:spPr>
        <p:txBody>
          <a:bodyPr/>
          <a:lstStyle/>
          <a:p>
            <a:r>
              <a:rPr lang="en-HR" dirty="0"/>
              <a:t>Koristit ćemo Raspberry PI 4 kao sustav koji će kontrolirati naš staklenik i mini OLED Display na kojem će se prikazivati očitanja sa naših senzora</a:t>
            </a:r>
          </a:p>
        </p:txBody>
      </p:sp>
      <p:pic>
        <p:nvPicPr>
          <p:cNvPr id="7170" name="Picture 2" descr="Mikroračunalo RASPBERRY PI, 4 Model B, CPU Quad-Core, 4GB LPDDR4 - HGSPOT">
            <a:extLst>
              <a:ext uri="{FF2B5EF4-FFF2-40B4-BE49-F238E27FC236}">
                <a16:creationId xmlns:a16="http://schemas.microsoft.com/office/drawing/2014/main" id="{88E9D21F-6898-573F-269B-964A1C838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273" y="2473778"/>
            <a:ext cx="3041727" cy="2281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Display OLED 128x64 0.96&quot; I2C Azul/Amarelo - Eletrogate - 12 anos!">
            <a:extLst>
              <a:ext uri="{FF2B5EF4-FFF2-40B4-BE49-F238E27FC236}">
                <a16:creationId xmlns:a16="http://schemas.microsoft.com/office/drawing/2014/main" id="{9C5CF7A0-4739-1AC6-DFFB-05D7DF02C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77" y="2473778"/>
            <a:ext cx="2279650" cy="241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082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7" name="Google Shape;1657;p37"/>
          <p:cNvGrpSpPr/>
          <p:nvPr/>
        </p:nvGrpSpPr>
        <p:grpSpPr>
          <a:xfrm>
            <a:off x="-74738" y="-41318"/>
            <a:ext cx="1161527" cy="5226443"/>
            <a:chOff x="8057212" y="-41318"/>
            <a:chExt cx="1161527" cy="5226443"/>
          </a:xfrm>
        </p:grpSpPr>
        <p:sp>
          <p:nvSpPr>
            <p:cNvPr id="1658" name="Google Shape;1658;p37"/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7"/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7"/>
            <p:cNvSpPr/>
            <p:nvPr/>
          </p:nvSpPr>
          <p:spPr>
            <a:xfrm>
              <a:off x="80572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7"/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7"/>
            <p:cNvSpPr/>
            <p:nvPr/>
          </p:nvSpPr>
          <p:spPr>
            <a:xfrm>
              <a:off x="80572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7"/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7"/>
            <p:cNvSpPr/>
            <p:nvPr/>
          </p:nvSpPr>
          <p:spPr>
            <a:xfrm>
              <a:off x="80572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7"/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7"/>
            <p:cNvSpPr/>
            <p:nvPr/>
          </p:nvSpPr>
          <p:spPr>
            <a:xfrm>
              <a:off x="80572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7"/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7"/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7"/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7"/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7"/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7"/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7"/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7"/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7"/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7" name="Google Shape;1677;p37"/>
          <p:cNvSpPr txBox="1">
            <a:spLocks noGrp="1"/>
          </p:cNvSpPr>
          <p:nvPr>
            <p:ph type="title"/>
          </p:nvPr>
        </p:nvSpPr>
        <p:spPr>
          <a:xfrm>
            <a:off x="-74738" y="538301"/>
            <a:ext cx="93903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ODABRANI</a:t>
            </a:r>
            <a:r>
              <a:rPr lang="en" dirty="0"/>
              <a:t> SENZORI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78" name="Google Shape;1678;p37"/>
          <p:cNvSpPr txBox="1">
            <a:spLocks noGrp="1"/>
          </p:cNvSpPr>
          <p:nvPr>
            <p:ph type="title" idx="2"/>
          </p:nvPr>
        </p:nvSpPr>
        <p:spPr>
          <a:xfrm>
            <a:off x="1312735" y="1491802"/>
            <a:ext cx="22476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SENZOR RAZINE VODE</a:t>
            </a:r>
            <a:endParaRPr dirty="0"/>
          </a:p>
        </p:txBody>
      </p:sp>
      <p:sp>
        <p:nvSpPr>
          <p:cNvPr id="1679" name="Google Shape;1679;p37"/>
          <p:cNvSpPr txBox="1">
            <a:spLocks noGrp="1"/>
          </p:cNvSpPr>
          <p:nvPr>
            <p:ph type="subTitle" idx="1"/>
          </p:nvPr>
        </p:nvSpPr>
        <p:spPr>
          <a:xfrm>
            <a:off x="1280078" y="1956909"/>
            <a:ext cx="2247600" cy="7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Javlja</a:t>
            </a:r>
            <a:r>
              <a:rPr lang="en" dirty="0"/>
              <a:t> </a:t>
            </a:r>
            <a:r>
              <a:rPr lang="en" dirty="0" err="1"/>
              <a:t>nam</a:t>
            </a:r>
            <a:r>
              <a:rPr lang="en" dirty="0"/>
              <a:t> </a:t>
            </a:r>
            <a:r>
              <a:rPr lang="en" dirty="0" err="1"/>
              <a:t>stanje</a:t>
            </a:r>
            <a:r>
              <a:rPr lang="en" dirty="0"/>
              <a:t> </a:t>
            </a:r>
            <a:r>
              <a:rPr lang="en" dirty="0" err="1"/>
              <a:t>količine</a:t>
            </a:r>
            <a:r>
              <a:rPr lang="en" dirty="0"/>
              <a:t> </a:t>
            </a:r>
            <a:r>
              <a:rPr lang="en" dirty="0" err="1"/>
              <a:t>vode</a:t>
            </a:r>
            <a:r>
              <a:rPr lang="en" dirty="0"/>
              <a:t> u </a:t>
            </a:r>
            <a:r>
              <a:rPr lang="en" dirty="0" err="1"/>
              <a:t>spremniku</a:t>
            </a:r>
            <a:endParaRPr dirty="0"/>
          </a:p>
        </p:txBody>
      </p:sp>
      <p:pic>
        <p:nvPicPr>
          <p:cNvPr id="2050" name="Picture 2" descr="Kina Prilagođeni proizvođači senzora nivoa potopne vode - besplatan uzorak  - EPT">
            <a:extLst>
              <a:ext uri="{FF2B5EF4-FFF2-40B4-BE49-F238E27FC236}">
                <a16:creationId xmlns:a16="http://schemas.microsoft.com/office/drawing/2014/main" id="{16C7E403-774D-23D5-34D5-425C85C20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338" y="2768817"/>
            <a:ext cx="1721080" cy="172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1678;p37">
            <a:extLst>
              <a:ext uri="{FF2B5EF4-FFF2-40B4-BE49-F238E27FC236}">
                <a16:creationId xmlns:a16="http://schemas.microsoft.com/office/drawing/2014/main" id="{E4113B94-FD43-CF4E-7A3F-934C63C6B5A9}"/>
              </a:ext>
            </a:extLst>
          </p:cNvPr>
          <p:cNvSpPr txBox="1">
            <a:spLocks/>
          </p:cNvSpPr>
          <p:nvPr/>
        </p:nvSpPr>
        <p:spPr>
          <a:xfrm>
            <a:off x="3786282" y="1491802"/>
            <a:ext cx="2563034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GB" dirty="0"/>
              <a:t>SENZOR VLAŽNOSTI TLA</a:t>
            </a:r>
          </a:p>
        </p:txBody>
      </p:sp>
      <p:sp>
        <p:nvSpPr>
          <p:cNvPr id="11" name="Google Shape;1679;p37">
            <a:extLst>
              <a:ext uri="{FF2B5EF4-FFF2-40B4-BE49-F238E27FC236}">
                <a16:creationId xmlns:a16="http://schemas.microsoft.com/office/drawing/2014/main" id="{FEFBCE1F-581D-F7E9-0B24-09A770308E7C}"/>
              </a:ext>
            </a:extLst>
          </p:cNvPr>
          <p:cNvSpPr txBox="1">
            <a:spLocks/>
          </p:cNvSpPr>
          <p:nvPr/>
        </p:nvSpPr>
        <p:spPr>
          <a:xfrm>
            <a:off x="3943999" y="1910902"/>
            <a:ext cx="2247600" cy="7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indent="0"/>
            <a:r>
              <a:rPr lang="en-GB" dirty="0" err="1"/>
              <a:t>Mjeri</a:t>
            </a:r>
            <a:r>
              <a:rPr lang="en-GB" dirty="0"/>
              <a:t> </a:t>
            </a:r>
            <a:r>
              <a:rPr lang="en-GB" dirty="0" err="1"/>
              <a:t>vlažnost</a:t>
            </a:r>
            <a:r>
              <a:rPr lang="en-GB" dirty="0"/>
              <a:t> </a:t>
            </a:r>
            <a:r>
              <a:rPr lang="en-GB" dirty="0" err="1"/>
              <a:t>tla</a:t>
            </a:r>
            <a:r>
              <a:rPr lang="en-GB" dirty="0"/>
              <a:t> u </a:t>
            </a:r>
            <a:r>
              <a:rPr lang="en-GB" dirty="0" err="1"/>
              <a:t>zemlji</a:t>
            </a:r>
            <a:endParaRPr lang="en-GB" dirty="0"/>
          </a:p>
        </p:txBody>
      </p:sp>
      <p:pic>
        <p:nvPicPr>
          <p:cNvPr id="2052" name="Picture 4" descr="Soil Moisture Sensor with Analog to Digital Converter ADC121C021 - NCD Store">
            <a:extLst>
              <a:ext uri="{FF2B5EF4-FFF2-40B4-BE49-F238E27FC236}">
                <a16:creationId xmlns:a16="http://schemas.microsoft.com/office/drawing/2014/main" id="{A924E4FD-D991-04BA-2493-DCA41E472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282" y="2941787"/>
            <a:ext cx="1989766" cy="132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1678;p37">
            <a:extLst>
              <a:ext uri="{FF2B5EF4-FFF2-40B4-BE49-F238E27FC236}">
                <a16:creationId xmlns:a16="http://schemas.microsoft.com/office/drawing/2014/main" id="{C979755B-4417-F2B2-0141-30E4F791DD48}"/>
              </a:ext>
            </a:extLst>
          </p:cNvPr>
          <p:cNvSpPr txBox="1">
            <a:spLocks/>
          </p:cNvSpPr>
          <p:nvPr/>
        </p:nvSpPr>
        <p:spPr>
          <a:xfrm>
            <a:off x="6504661" y="1690895"/>
            <a:ext cx="2405317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GB" dirty="0"/>
              <a:t>SENZOR temperature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vlage</a:t>
            </a:r>
            <a:endParaRPr lang="en-GB" dirty="0"/>
          </a:p>
        </p:txBody>
      </p:sp>
      <p:sp>
        <p:nvSpPr>
          <p:cNvPr id="13" name="Google Shape;1679;p37">
            <a:extLst>
              <a:ext uri="{FF2B5EF4-FFF2-40B4-BE49-F238E27FC236}">
                <a16:creationId xmlns:a16="http://schemas.microsoft.com/office/drawing/2014/main" id="{A6B72DDE-F7FC-9800-1F81-7FFA68ADACBD}"/>
              </a:ext>
            </a:extLst>
          </p:cNvPr>
          <p:cNvSpPr txBox="1">
            <a:spLocks/>
          </p:cNvSpPr>
          <p:nvPr/>
        </p:nvSpPr>
        <p:spPr>
          <a:xfrm>
            <a:off x="6504661" y="2188800"/>
            <a:ext cx="2247600" cy="7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indent="0"/>
            <a:r>
              <a:rPr lang="en-GB" dirty="0" err="1"/>
              <a:t>Očitava</a:t>
            </a:r>
            <a:r>
              <a:rPr lang="en-GB" dirty="0"/>
              <a:t> </a:t>
            </a:r>
            <a:r>
              <a:rPr lang="en-GB" dirty="0" err="1"/>
              <a:t>temperaturu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vlažnost</a:t>
            </a:r>
            <a:r>
              <a:rPr lang="en-GB" dirty="0"/>
              <a:t> </a:t>
            </a:r>
            <a:r>
              <a:rPr lang="en-GB" dirty="0" err="1"/>
              <a:t>zraka</a:t>
            </a:r>
            <a:endParaRPr lang="en-GB" dirty="0"/>
          </a:p>
        </p:txBody>
      </p:sp>
      <p:pic>
        <p:nvPicPr>
          <p:cNvPr id="2054" name="Picture 6" descr="DHT11 Sensor Pinout, Features, Equivalents &amp; Datasheet">
            <a:extLst>
              <a:ext uri="{FF2B5EF4-FFF2-40B4-BE49-F238E27FC236}">
                <a16:creationId xmlns:a16="http://schemas.microsoft.com/office/drawing/2014/main" id="{C097650D-3423-1B56-61E1-B39594152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4606" y="2941787"/>
            <a:ext cx="1305425" cy="149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6">
          <a:extLst>
            <a:ext uri="{FF2B5EF4-FFF2-40B4-BE49-F238E27FC236}">
              <a16:creationId xmlns:a16="http://schemas.microsoft.com/office/drawing/2014/main" id="{52D14377-E863-18A9-EC6C-7FD7771A7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7" name="Google Shape;1657;p37">
            <a:extLst>
              <a:ext uri="{FF2B5EF4-FFF2-40B4-BE49-F238E27FC236}">
                <a16:creationId xmlns:a16="http://schemas.microsoft.com/office/drawing/2014/main" id="{8924EF1F-29C1-9204-88D4-DFA73BF2DA51}"/>
              </a:ext>
            </a:extLst>
          </p:cNvPr>
          <p:cNvGrpSpPr/>
          <p:nvPr/>
        </p:nvGrpSpPr>
        <p:grpSpPr>
          <a:xfrm>
            <a:off x="-74738" y="-41318"/>
            <a:ext cx="1161527" cy="5226443"/>
            <a:chOff x="8057212" y="-41318"/>
            <a:chExt cx="1161527" cy="5226443"/>
          </a:xfrm>
        </p:grpSpPr>
        <p:sp>
          <p:nvSpPr>
            <p:cNvPr id="1658" name="Google Shape;1658;p37">
              <a:extLst>
                <a:ext uri="{FF2B5EF4-FFF2-40B4-BE49-F238E27FC236}">
                  <a16:creationId xmlns:a16="http://schemas.microsoft.com/office/drawing/2014/main" id="{9D03A36F-3A1F-4B26-29EB-D5FF44CD34FA}"/>
                </a:ext>
              </a:extLst>
            </p:cNvPr>
            <p:cNvSpPr/>
            <p:nvPr/>
          </p:nvSpPr>
          <p:spPr>
            <a:xfrm>
              <a:off x="8057222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7">
              <a:extLst>
                <a:ext uri="{FF2B5EF4-FFF2-40B4-BE49-F238E27FC236}">
                  <a16:creationId xmlns:a16="http://schemas.microsoft.com/office/drawing/2014/main" id="{977F3266-671D-B496-5B7E-60561D6D84A6}"/>
                </a:ext>
              </a:extLst>
            </p:cNvPr>
            <p:cNvSpPr/>
            <p:nvPr/>
          </p:nvSpPr>
          <p:spPr>
            <a:xfrm>
              <a:off x="8637939" y="460432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7">
              <a:extLst>
                <a:ext uri="{FF2B5EF4-FFF2-40B4-BE49-F238E27FC236}">
                  <a16:creationId xmlns:a16="http://schemas.microsoft.com/office/drawing/2014/main" id="{C1E010A8-2D09-1C52-2A4E-E3DB579D0A0E}"/>
                </a:ext>
              </a:extLst>
            </p:cNvPr>
            <p:cNvSpPr/>
            <p:nvPr/>
          </p:nvSpPr>
          <p:spPr>
            <a:xfrm>
              <a:off x="8057212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7">
              <a:extLst>
                <a:ext uri="{FF2B5EF4-FFF2-40B4-BE49-F238E27FC236}">
                  <a16:creationId xmlns:a16="http://schemas.microsoft.com/office/drawing/2014/main" id="{46F672D5-181D-4323-2028-304DBB60EA44}"/>
                </a:ext>
              </a:extLst>
            </p:cNvPr>
            <p:cNvSpPr/>
            <p:nvPr/>
          </p:nvSpPr>
          <p:spPr>
            <a:xfrm>
              <a:off x="8637925" y="-41318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7">
              <a:extLst>
                <a:ext uri="{FF2B5EF4-FFF2-40B4-BE49-F238E27FC236}">
                  <a16:creationId xmlns:a16="http://schemas.microsoft.com/office/drawing/2014/main" id="{0C53E9CC-768D-86B1-27E7-ED06D7D63463}"/>
                </a:ext>
              </a:extLst>
            </p:cNvPr>
            <p:cNvSpPr/>
            <p:nvPr/>
          </p:nvSpPr>
          <p:spPr>
            <a:xfrm>
              <a:off x="8057222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7">
              <a:extLst>
                <a:ext uri="{FF2B5EF4-FFF2-40B4-BE49-F238E27FC236}">
                  <a16:creationId xmlns:a16="http://schemas.microsoft.com/office/drawing/2014/main" id="{36C41261-D4B9-5F13-CC7C-2F998E5855A5}"/>
                </a:ext>
              </a:extLst>
            </p:cNvPr>
            <p:cNvSpPr/>
            <p:nvPr/>
          </p:nvSpPr>
          <p:spPr>
            <a:xfrm>
              <a:off x="8637939" y="539400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7">
              <a:extLst>
                <a:ext uri="{FF2B5EF4-FFF2-40B4-BE49-F238E27FC236}">
                  <a16:creationId xmlns:a16="http://schemas.microsoft.com/office/drawing/2014/main" id="{8B4F1089-8D4B-0E47-DE17-353D6ED8D659}"/>
                </a:ext>
              </a:extLst>
            </p:cNvPr>
            <p:cNvSpPr/>
            <p:nvPr/>
          </p:nvSpPr>
          <p:spPr>
            <a:xfrm>
              <a:off x="8057222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7">
              <a:extLst>
                <a:ext uri="{FF2B5EF4-FFF2-40B4-BE49-F238E27FC236}">
                  <a16:creationId xmlns:a16="http://schemas.microsoft.com/office/drawing/2014/main" id="{DE803E1D-42F1-139E-562B-00A7EFC98CD0}"/>
                </a:ext>
              </a:extLst>
            </p:cNvPr>
            <p:cNvSpPr/>
            <p:nvPr/>
          </p:nvSpPr>
          <p:spPr>
            <a:xfrm>
              <a:off x="8637939" y="1120101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7">
              <a:extLst>
                <a:ext uri="{FF2B5EF4-FFF2-40B4-BE49-F238E27FC236}">
                  <a16:creationId xmlns:a16="http://schemas.microsoft.com/office/drawing/2014/main" id="{82DC7F32-2192-A0A2-4CAA-AF7607796A95}"/>
                </a:ext>
              </a:extLst>
            </p:cNvPr>
            <p:cNvSpPr/>
            <p:nvPr/>
          </p:nvSpPr>
          <p:spPr>
            <a:xfrm>
              <a:off x="8057222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7">
              <a:extLst>
                <a:ext uri="{FF2B5EF4-FFF2-40B4-BE49-F238E27FC236}">
                  <a16:creationId xmlns:a16="http://schemas.microsoft.com/office/drawing/2014/main" id="{70685601-454C-40AC-9AAB-E25AC6856789}"/>
                </a:ext>
              </a:extLst>
            </p:cNvPr>
            <p:cNvSpPr/>
            <p:nvPr/>
          </p:nvSpPr>
          <p:spPr>
            <a:xfrm>
              <a:off x="8637939" y="1700802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7">
              <a:extLst>
                <a:ext uri="{FF2B5EF4-FFF2-40B4-BE49-F238E27FC236}">
                  <a16:creationId xmlns:a16="http://schemas.microsoft.com/office/drawing/2014/main" id="{A8A7212C-8021-2454-5C30-552DF2091A27}"/>
                </a:ext>
              </a:extLst>
            </p:cNvPr>
            <p:cNvSpPr/>
            <p:nvPr/>
          </p:nvSpPr>
          <p:spPr>
            <a:xfrm>
              <a:off x="8057222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7">
              <a:extLst>
                <a:ext uri="{FF2B5EF4-FFF2-40B4-BE49-F238E27FC236}">
                  <a16:creationId xmlns:a16="http://schemas.microsoft.com/office/drawing/2014/main" id="{6B4D23B6-B7D9-2A66-6BB2-7E30EBDA2657}"/>
                </a:ext>
              </a:extLst>
            </p:cNvPr>
            <p:cNvSpPr/>
            <p:nvPr/>
          </p:nvSpPr>
          <p:spPr>
            <a:xfrm>
              <a:off x="8637939" y="2281503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7">
              <a:extLst>
                <a:ext uri="{FF2B5EF4-FFF2-40B4-BE49-F238E27FC236}">
                  <a16:creationId xmlns:a16="http://schemas.microsoft.com/office/drawing/2014/main" id="{F3FB98B8-BC88-4400-3833-70E5183CC7C3}"/>
                </a:ext>
              </a:extLst>
            </p:cNvPr>
            <p:cNvSpPr/>
            <p:nvPr/>
          </p:nvSpPr>
          <p:spPr>
            <a:xfrm>
              <a:off x="8057222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7">
              <a:extLst>
                <a:ext uri="{FF2B5EF4-FFF2-40B4-BE49-F238E27FC236}">
                  <a16:creationId xmlns:a16="http://schemas.microsoft.com/office/drawing/2014/main" id="{EFDF101B-5AE4-C8E7-317E-16635C1E990A}"/>
                </a:ext>
              </a:extLst>
            </p:cNvPr>
            <p:cNvSpPr/>
            <p:nvPr/>
          </p:nvSpPr>
          <p:spPr>
            <a:xfrm>
              <a:off x="8637939" y="2862205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7">
              <a:extLst>
                <a:ext uri="{FF2B5EF4-FFF2-40B4-BE49-F238E27FC236}">
                  <a16:creationId xmlns:a16="http://schemas.microsoft.com/office/drawing/2014/main" id="{D870D44D-826E-33F8-9D10-EC8C266FC0C8}"/>
                </a:ext>
              </a:extLst>
            </p:cNvPr>
            <p:cNvSpPr/>
            <p:nvPr/>
          </p:nvSpPr>
          <p:spPr>
            <a:xfrm>
              <a:off x="8057222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7">
              <a:extLst>
                <a:ext uri="{FF2B5EF4-FFF2-40B4-BE49-F238E27FC236}">
                  <a16:creationId xmlns:a16="http://schemas.microsoft.com/office/drawing/2014/main" id="{49DDE026-B6C4-7649-4F0C-F516FE8211CE}"/>
                </a:ext>
              </a:extLst>
            </p:cNvPr>
            <p:cNvSpPr/>
            <p:nvPr/>
          </p:nvSpPr>
          <p:spPr>
            <a:xfrm>
              <a:off x="8637939" y="3442906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7">
              <a:extLst>
                <a:ext uri="{FF2B5EF4-FFF2-40B4-BE49-F238E27FC236}">
                  <a16:creationId xmlns:a16="http://schemas.microsoft.com/office/drawing/2014/main" id="{E52B8172-34A6-D32D-6912-B66D38AC7FEB}"/>
                </a:ext>
              </a:extLst>
            </p:cNvPr>
            <p:cNvSpPr/>
            <p:nvPr/>
          </p:nvSpPr>
          <p:spPr>
            <a:xfrm>
              <a:off x="8057222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7">
              <a:extLst>
                <a:ext uri="{FF2B5EF4-FFF2-40B4-BE49-F238E27FC236}">
                  <a16:creationId xmlns:a16="http://schemas.microsoft.com/office/drawing/2014/main" id="{CB0443FB-99E6-5BAF-8114-163FF6FF6374}"/>
                </a:ext>
              </a:extLst>
            </p:cNvPr>
            <p:cNvSpPr/>
            <p:nvPr/>
          </p:nvSpPr>
          <p:spPr>
            <a:xfrm>
              <a:off x="8637939" y="4023607"/>
              <a:ext cx="580800" cy="580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7" name="Google Shape;1677;p37">
            <a:extLst>
              <a:ext uri="{FF2B5EF4-FFF2-40B4-BE49-F238E27FC236}">
                <a16:creationId xmlns:a16="http://schemas.microsoft.com/office/drawing/2014/main" id="{624205CA-371A-813D-C503-F601728FA3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74738" y="538301"/>
            <a:ext cx="93903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ODABRANI</a:t>
            </a:r>
            <a:r>
              <a:rPr lang="en" dirty="0"/>
              <a:t> AKTUATORI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78" name="Google Shape;1678;p37">
            <a:extLst>
              <a:ext uri="{FF2B5EF4-FFF2-40B4-BE49-F238E27FC236}">
                <a16:creationId xmlns:a16="http://schemas.microsoft.com/office/drawing/2014/main" id="{3786C960-DC26-24EF-E110-CA858F23A5A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335037" y="1468221"/>
            <a:ext cx="22476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VENTILATOR</a:t>
            </a:r>
            <a:endParaRPr dirty="0"/>
          </a:p>
        </p:txBody>
      </p:sp>
      <p:sp>
        <p:nvSpPr>
          <p:cNvPr id="1679" name="Google Shape;1679;p37">
            <a:extLst>
              <a:ext uri="{FF2B5EF4-FFF2-40B4-BE49-F238E27FC236}">
                <a16:creationId xmlns:a16="http://schemas.microsoft.com/office/drawing/2014/main" id="{456C6C5E-FCB4-803A-D373-503FAF620E7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33741" y="1979335"/>
            <a:ext cx="2247600" cy="9517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Ventilator </a:t>
            </a:r>
            <a:r>
              <a:rPr lang="en" dirty="0" err="1"/>
              <a:t>će</a:t>
            </a:r>
            <a:r>
              <a:rPr lang="en" dirty="0"/>
              <a:t> se </a:t>
            </a:r>
            <a:r>
              <a:rPr lang="en" dirty="0" err="1"/>
              <a:t>paliti</a:t>
            </a:r>
            <a:r>
              <a:rPr lang="en" dirty="0"/>
              <a:t> u </a:t>
            </a:r>
            <a:r>
              <a:rPr lang="en" dirty="0" err="1"/>
              <a:t>slučaju</a:t>
            </a:r>
            <a:r>
              <a:rPr lang="en" dirty="0"/>
              <a:t> </a:t>
            </a:r>
            <a:r>
              <a:rPr lang="en" dirty="0" err="1"/>
              <a:t>promjene</a:t>
            </a:r>
            <a:r>
              <a:rPr lang="en" dirty="0"/>
              <a:t> </a:t>
            </a:r>
            <a:r>
              <a:rPr lang="en" dirty="0" err="1"/>
              <a:t>sobne</a:t>
            </a:r>
            <a:r>
              <a:rPr lang="en" dirty="0"/>
              <a:t> temperature </a:t>
            </a:r>
            <a:r>
              <a:rPr lang="en" dirty="0" err="1"/>
              <a:t>ili</a:t>
            </a:r>
            <a:r>
              <a:rPr lang="en" dirty="0"/>
              <a:t> </a:t>
            </a:r>
            <a:r>
              <a:rPr lang="en" dirty="0" err="1"/>
              <a:t>vlage</a:t>
            </a:r>
            <a:r>
              <a:rPr lang="en" dirty="0"/>
              <a:t> u </a:t>
            </a:r>
            <a:r>
              <a:rPr lang="en" dirty="0" err="1"/>
              <a:t>zraku</a:t>
            </a:r>
            <a:endParaRPr dirty="0"/>
          </a:p>
        </p:txBody>
      </p:sp>
      <p:sp>
        <p:nvSpPr>
          <p:cNvPr id="10" name="Google Shape;1678;p37">
            <a:extLst>
              <a:ext uri="{FF2B5EF4-FFF2-40B4-BE49-F238E27FC236}">
                <a16:creationId xmlns:a16="http://schemas.microsoft.com/office/drawing/2014/main" id="{38888C68-4E2A-A0B8-B5CB-DEF5B4FE5472}"/>
              </a:ext>
            </a:extLst>
          </p:cNvPr>
          <p:cNvSpPr txBox="1">
            <a:spLocks/>
          </p:cNvSpPr>
          <p:nvPr/>
        </p:nvSpPr>
        <p:spPr>
          <a:xfrm>
            <a:off x="4808584" y="1468221"/>
            <a:ext cx="2563034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GB" dirty="0"/>
              <a:t>PUMPA ZA VODU</a:t>
            </a:r>
          </a:p>
        </p:txBody>
      </p:sp>
      <p:sp>
        <p:nvSpPr>
          <p:cNvPr id="11" name="Google Shape;1679;p37">
            <a:extLst>
              <a:ext uri="{FF2B5EF4-FFF2-40B4-BE49-F238E27FC236}">
                <a16:creationId xmlns:a16="http://schemas.microsoft.com/office/drawing/2014/main" id="{E0B74039-2281-9BDE-F40D-3C7A51B04645}"/>
              </a:ext>
            </a:extLst>
          </p:cNvPr>
          <p:cNvSpPr txBox="1">
            <a:spLocks/>
          </p:cNvSpPr>
          <p:nvPr/>
        </p:nvSpPr>
        <p:spPr>
          <a:xfrm>
            <a:off x="4966301" y="1979335"/>
            <a:ext cx="2247600" cy="7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Dosis"/>
              <a:buNone/>
              <a:defRPr sz="1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indent="0"/>
            <a:r>
              <a:rPr lang="en-GB" dirty="0" err="1"/>
              <a:t>Pumpa</a:t>
            </a:r>
            <a:r>
              <a:rPr lang="en-GB" dirty="0"/>
              <a:t> se </a:t>
            </a:r>
            <a:r>
              <a:rPr lang="en-GB" dirty="0" err="1"/>
              <a:t>aktivira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zalijeva</a:t>
            </a:r>
            <a:r>
              <a:rPr lang="en-GB" dirty="0"/>
              <a:t> </a:t>
            </a:r>
            <a:r>
              <a:rPr lang="en-GB" dirty="0" err="1"/>
              <a:t>biljku</a:t>
            </a:r>
            <a:r>
              <a:rPr lang="en-GB" dirty="0"/>
              <a:t> u </a:t>
            </a:r>
            <a:r>
              <a:rPr lang="en-GB" dirty="0" err="1"/>
              <a:t>slučaju</a:t>
            </a:r>
            <a:r>
              <a:rPr lang="en-GB" dirty="0"/>
              <a:t> </a:t>
            </a:r>
            <a:r>
              <a:rPr lang="en-GB" dirty="0" err="1"/>
              <a:t>niskog</a:t>
            </a:r>
            <a:r>
              <a:rPr lang="en-GB" dirty="0"/>
              <a:t> </a:t>
            </a:r>
            <a:r>
              <a:rPr lang="en-GB" dirty="0" err="1"/>
              <a:t>očitanja</a:t>
            </a:r>
            <a:r>
              <a:rPr lang="en-GB" dirty="0"/>
              <a:t> </a:t>
            </a:r>
            <a:r>
              <a:rPr lang="en-GB" dirty="0" err="1"/>
              <a:t>vlage</a:t>
            </a:r>
            <a:r>
              <a:rPr lang="en-GB" dirty="0"/>
              <a:t> </a:t>
            </a:r>
            <a:r>
              <a:rPr lang="en-GB" dirty="0" err="1"/>
              <a:t>tla</a:t>
            </a:r>
            <a:endParaRPr lang="en-GB" dirty="0"/>
          </a:p>
        </p:txBody>
      </p:sp>
      <p:pic>
        <p:nvPicPr>
          <p:cNvPr id="4098" name="Picture 2" descr="Jual Hot Promo smallest cooling fan for raspberry pi 5V DC Brushless 0 2A  5v LD3007MS di lapak ELECTONIC AND ROBOTIC STORE | Bukalapak">
            <a:extLst>
              <a:ext uri="{FF2B5EF4-FFF2-40B4-BE49-F238E27FC236}">
                <a16:creationId xmlns:a16="http://schemas.microsoft.com/office/drawing/2014/main" id="{E25CE564-7F06-F8CE-B8E5-FB09EBF6B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0848" y="3048723"/>
            <a:ext cx="1594736" cy="1594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ow to Use 5v mini water pump: Pinouts, Specs, and Examples | Cirkit  Designer">
            <a:extLst>
              <a:ext uri="{FF2B5EF4-FFF2-40B4-BE49-F238E27FC236}">
                <a16:creationId xmlns:a16="http://schemas.microsoft.com/office/drawing/2014/main" id="{F0BE6ECE-90C3-78EA-56EE-D1FF7C6E1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301" y="2745235"/>
            <a:ext cx="2201713" cy="2201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4671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">
          <a:extLst>
            <a:ext uri="{FF2B5EF4-FFF2-40B4-BE49-F238E27FC236}">
              <a16:creationId xmlns:a16="http://schemas.microsoft.com/office/drawing/2014/main" id="{B10790E9-C5D1-9382-118F-C956FF68E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4">
            <a:extLst>
              <a:ext uri="{FF2B5EF4-FFF2-40B4-BE49-F238E27FC236}">
                <a16:creationId xmlns:a16="http://schemas.microsoft.com/office/drawing/2014/main" id="{1269F434-A74C-72AE-B14C-DB41AC65AB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485" y="1579890"/>
            <a:ext cx="4442515" cy="4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PRIPREMA KUČIŠTA I 3D MODELIRANJE</a:t>
            </a:r>
            <a:endParaRPr dirty="0"/>
          </a:p>
        </p:txBody>
      </p:sp>
      <p:sp>
        <p:nvSpPr>
          <p:cNvPr id="1634" name="Google Shape;1634;p34">
            <a:extLst>
              <a:ext uri="{FF2B5EF4-FFF2-40B4-BE49-F238E27FC236}">
                <a16:creationId xmlns:a16="http://schemas.microsoft.com/office/drawing/2014/main" id="{462FED5D-9E74-1A46-3B0D-577CB1E6E2B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6075" y="1788540"/>
            <a:ext cx="4533155" cy="15662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Naredna</a:t>
            </a:r>
            <a:r>
              <a:rPr lang="en" dirty="0"/>
              <a:t> </a:t>
            </a:r>
            <a:r>
              <a:rPr lang="en" dirty="0" err="1"/>
              <a:t>dva</a:t>
            </a:r>
            <a:r>
              <a:rPr lang="en" dirty="0"/>
              <a:t> </a:t>
            </a:r>
            <a:r>
              <a:rPr lang="en" dirty="0" err="1"/>
              <a:t>tjedna</a:t>
            </a:r>
            <a:r>
              <a:rPr lang="en" dirty="0"/>
              <a:t> </a:t>
            </a:r>
            <a:r>
              <a:rPr lang="en" dirty="0" err="1"/>
              <a:t>nabavili</a:t>
            </a:r>
            <a:r>
              <a:rPr lang="en" dirty="0"/>
              <a:t> </a:t>
            </a:r>
            <a:r>
              <a:rPr lang="en" dirty="0" err="1"/>
              <a:t>smo</a:t>
            </a:r>
            <a:r>
              <a:rPr lang="en" dirty="0"/>
              <a:t> </a:t>
            </a:r>
            <a:r>
              <a:rPr lang="en" dirty="0" err="1"/>
              <a:t>staklenik</a:t>
            </a:r>
            <a:r>
              <a:rPr lang="en" dirty="0"/>
              <a:t>, </a:t>
            </a:r>
            <a:r>
              <a:rPr lang="en" dirty="0" err="1"/>
              <a:t>dizajnirali</a:t>
            </a:r>
            <a:r>
              <a:rPr lang="en" dirty="0"/>
              <a:t> </a:t>
            </a:r>
            <a:r>
              <a:rPr lang="en" dirty="0" err="1"/>
              <a:t>potrebne</a:t>
            </a:r>
            <a:r>
              <a:rPr lang="en" dirty="0"/>
              <a:t> 3D </a:t>
            </a:r>
            <a:r>
              <a:rPr lang="en" dirty="0" err="1"/>
              <a:t>dijelove</a:t>
            </a:r>
            <a:r>
              <a:rPr lang="en" dirty="0"/>
              <a:t> </a:t>
            </a:r>
            <a:r>
              <a:rPr lang="en" dirty="0" err="1"/>
              <a:t>te</a:t>
            </a:r>
            <a:r>
              <a:rPr lang="en" dirty="0"/>
              <a:t> </a:t>
            </a:r>
            <a:r>
              <a:rPr lang="en" dirty="0" err="1"/>
              <a:t>ih</a:t>
            </a:r>
            <a:r>
              <a:rPr lang="en" dirty="0"/>
              <a:t> </a:t>
            </a:r>
            <a:r>
              <a:rPr lang="en" dirty="0" err="1"/>
              <a:t>printali</a:t>
            </a:r>
            <a:endParaRPr dirty="0"/>
          </a:p>
        </p:txBody>
      </p:sp>
      <p:sp>
        <p:nvSpPr>
          <p:cNvPr id="1637" name="Google Shape;1637;p34">
            <a:extLst>
              <a:ext uri="{FF2B5EF4-FFF2-40B4-BE49-F238E27FC236}">
                <a16:creationId xmlns:a16="http://schemas.microsoft.com/office/drawing/2014/main" id="{E491D590-ED01-03FF-5472-0B64D271FD0C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07850" y="539400"/>
            <a:ext cx="5226300" cy="5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3. &amp; 4. </a:t>
            </a:r>
            <a:r>
              <a:rPr lang="en" dirty="0">
                <a:solidFill>
                  <a:schemeClr val="tx1"/>
                </a:solidFill>
              </a:rPr>
              <a:t>TJEDAN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1638" name="Google Shape;1638;p34">
            <a:extLst>
              <a:ext uri="{FF2B5EF4-FFF2-40B4-BE49-F238E27FC236}">
                <a16:creationId xmlns:a16="http://schemas.microsoft.com/office/drawing/2014/main" id="{EC40A155-6796-3D23-799E-DA5D0EF9704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165" t="3719" r="63224" b="13437"/>
          <a:stretch/>
        </p:blipFill>
        <p:spPr>
          <a:xfrm>
            <a:off x="6314925" y="539850"/>
            <a:ext cx="2323000" cy="40636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574799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8"/>
          <p:cNvSpPr txBox="1">
            <a:spLocks noGrp="1"/>
          </p:cNvSpPr>
          <p:nvPr>
            <p:ph type="title"/>
          </p:nvPr>
        </p:nvSpPr>
        <p:spPr>
          <a:xfrm>
            <a:off x="0" y="539400"/>
            <a:ext cx="920761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3. &amp; 4. </a:t>
            </a:r>
            <a:r>
              <a:rPr lang="en" dirty="0" err="1">
                <a:solidFill>
                  <a:schemeClr val="tx1"/>
                </a:solidFill>
              </a:rPr>
              <a:t>tjedan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689" name="Google Shape;1689;p38"/>
          <p:cNvSpPr txBox="1">
            <a:spLocks noGrp="1"/>
          </p:cNvSpPr>
          <p:nvPr>
            <p:ph type="title" idx="2"/>
          </p:nvPr>
        </p:nvSpPr>
        <p:spPr>
          <a:xfrm>
            <a:off x="673377" y="1244970"/>
            <a:ext cx="3240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3d model</a:t>
            </a:r>
            <a:endParaRPr dirty="0"/>
          </a:p>
        </p:txBody>
      </p:sp>
      <p:sp>
        <p:nvSpPr>
          <p:cNvPr id="1692" name="Google Shape;1692;p38"/>
          <p:cNvSpPr txBox="1">
            <a:spLocks noGrp="1"/>
          </p:cNvSpPr>
          <p:nvPr>
            <p:ph type="subTitle" idx="4"/>
          </p:nvPr>
        </p:nvSpPr>
        <p:spPr>
          <a:xfrm>
            <a:off x="673377" y="1848633"/>
            <a:ext cx="3240600" cy="8099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3D </a:t>
            </a:r>
            <a:r>
              <a:rPr lang="en" dirty="0" err="1"/>
              <a:t>modelirali</a:t>
            </a:r>
            <a:r>
              <a:rPr lang="en" dirty="0"/>
              <a:t> </a:t>
            </a:r>
            <a:r>
              <a:rPr lang="en" dirty="0" err="1"/>
              <a:t>smo</a:t>
            </a:r>
            <a:r>
              <a:rPr lang="en" dirty="0"/>
              <a:t> </a:t>
            </a:r>
            <a:r>
              <a:rPr lang="en" dirty="0" err="1"/>
              <a:t>dno</a:t>
            </a:r>
            <a:r>
              <a:rPr lang="en" dirty="0"/>
              <a:t> </a:t>
            </a:r>
            <a:r>
              <a:rPr lang="en" dirty="0" err="1"/>
              <a:t>staklenika</a:t>
            </a:r>
            <a:r>
              <a:rPr lang="en" dirty="0"/>
              <a:t> </a:t>
            </a:r>
            <a:r>
              <a:rPr lang="en" dirty="0" err="1"/>
              <a:t>te</a:t>
            </a:r>
            <a:r>
              <a:rPr lang="en" dirty="0"/>
              <a:t> </a:t>
            </a:r>
            <a:r>
              <a:rPr lang="en" dirty="0" err="1"/>
              <a:t>kučište</a:t>
            </a:r>
            <a:r>
              <a:rPr lang="en" dirty="0"/>
              <a:t> </a:t>
            </a:r>
            <a:r>
              <a:rPr lang="en" dirty="0" err="1"/>
              <a:t>ispod</a:t>
            </a:r>
            <a:r>
              <a:rPr lang="en" dirty="0"/>
              <a:t> </a:t>
            </a:r>
            <a:r>
              <a:rPr lang="en" dirty="0" err="1"/>
              <a:t>kojeg</a:t>
            </a:r>
            <a:r>
              <a:rPr lang="en" dirty="0"/>
              <a:t> </a:t>
            </a:r>
            <a:r>
              <a:rPr lang="en" dirty="0" err="1"/>
              <a:t>će</a:t>
            </a:r>
            <a:r>
              <a:rPr lang="en" dirty="0"/>
              <a:t> se </a:t>
            </a:r>
            <a:r>
              <a:rPr lang="en" dirty="0" err="1"/>
              <a:t>nalaziti</a:t>
            </a:r>
            <a:r>
              <a:rPr lang="en" dirty="0"/>
              <a:t> RPI </a:t>
            </a:r>
            <a:r>
              <a:rPr lang="en" dirty="0" err="1"/>
              <a:t>i</a:t>
            </a:r>
            <a:r>
              <a:rPr lang="en" dirty="0"/>
              <a:t> </a:t>
            </a:r>
            <a:r>
              <a:rPr lang="en" dirty="0" err="1"/>
              <a:t>ostala</a:t>
            </a:r>
            <a:r>
              <a:rPr lang="en" dirty="0"/>
              <a:t> </a:t>
            </a:r>
            <a:r>
              <a:rPr lang="en" dirty="0" err="1"/>
              <a:t>elektronika</a:t>
            </a:r>
            <a:r>
              <a:rPr lang="en" dirty="0"/>
              <a:t>.</a:t>
            </a:r>
          </a:p>
        </p:txBody>
      </p:sp>
      <p:pic>
        <p:nvPicPr>
          <p:cNvPr id="10" name="Picture 9" descr="A glass box on a desk&#10;&#10;AI-generated content may be incorrect.">
            <a:extLst>
              <a:ext uri="{FF2B5EF4-FFF2-40B4-BE49-F238E27FC236}">
                <a16:creationId xmlns:a16="http://schemas.microsoft.com/office/drawing/2014/main" id="{A7760DC2-DB67-3D96-DCD4-BC8D54F45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359968" y="1620524"/>
            <a:ext cx="4030224" cy="3037399"/>
          </a:xfrm>
          <a:prstGeom prst="rect">
            <a:avLst/>
          </a:prstGeom>
        </p:spPr>
      </p:pic>
      <p:pic>
        <p:nvPicPr>
          <p:cNvPr id="12" name="Picture 11" descr="A white box with a rectangular object inside&#10;&#10;AI-generated content may be incorrect.">
            <a:extLst>
              <a:ext uri="{FF2B5EF4-FFF2-40B4-BE49-F238E27FC236}">
                <a16:creationId xmlns:a16="http://schemas.microsoft.com/office/drawing/2014/main" id="{62177166-3807-19D6-724E-F66EE1AB7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374" y="2889874"/>
            <a:ext cx="3101007" cy="22626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dern Plants Portfolio by Slidesgo">
  <a:themeElements>
    <a:clrScheme name="Simple Light">
      <a:dk1>
        <a:srgbClr val="191919"/>
      </a:dk1>
      <a:lt1>
        <a:srgbClr val="EFEFEF"/>
      </a:lt1>
      <a:dk2>
        <a:srgbClr val="999999"/>
      </a:dk2>
      <a:lt2>
        <a:srgbClr val="FFFFFF"/>
      </a:lt2>
      <a:accent1>
        <a:srgbClr val="35771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8862</TotalTime>
  <Words>313</Words>
  <Application>Microsoft Macintosh PowerPoint</Application>
  <PresentationFormat>On-screen Show (16:9)</PresentationFormat>
  <Paragraphs>40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Bebas Neue</vt:lpstr>
      <vt:lpstr>Dosis</vt:lpstr>
      <vt:lpstr>Mako</vt:lpstr>
      <vt:lpstr>Arial</vt:lpstr>
      <vt:lpstr>Roboto Condensed Light</vt:lpstr>
      <vt:lpstr>Modern Plants Portfolio by Slidesgo</vt:lpstr>
      <vt:lpstr>botaniq SMART GREENHOUSE</vt:lpstr>
      <vt:lpstr>PLAN RADA STAKLENIKA</vt:lpstr>
      <vt:lpstr>RAD NA STAKLENIKU PO TJEDNIMA</vt:lpstr>
      <vt:lpstr>odabir senzora I AKTUATORA</vt:lpstr>
      <vt:lpstr>Raspberry pi 4 i display </vt:lpstr>
      <vt:lpstr>ODABRANI SENZORI </vt:lpstr>
      <vt:lpstr>ODABRANI AKTUATORI </vt:lpstr>
      <vt:lpstr>PRIPREMA KUČIŠTA I 3D MODELIRANJE</vt:lpstr>
      <vt:lpstr>3. &amp; 4. tjedan</vt:lpstr>
      <vt:lpstr>PowerPoint Presentation</vt:lpstr>
      <vt:lpstr>PowerPoint Presentation</vt:lpstr>
      <vt:lpstr>5. &amp; 6. TJEDAN</vt:lpstr>
      <vt:lpstr>5. &amp; 6. TJEDAN</vt:lpstr>
      <vt:lpstr>BAZA PODATAKA I WEB STRANICA</vt:lpstr>
      <vt:lpstr>PREOSTALI TJEDNI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Mihael Maras</cp:lastModifiedBy>
  <cp:revision>3</cp:revision>
  <dcterms:modified xsi:type="dcterms:W3CDTF">2025-02-11T15:37:55Z</dcterms:modified>
</cp:coreProperties>
</file>